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65" r:id="rId4"/>
    <p:sldId id="269" r:id="rId5"/>
    <p:sldId id="266" r:id="rId6"/>
    <p:sldId id="270" r:id="rId7"/>
    <p:sldId id="267" r:id="rId8"/>
    <p:sldId id="271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B86C-CB0D-4971-B5AC-9230FA536B16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B579-6453-4AC6-9C71-F64A9DD5B39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59B3-A279-4F22-885B-3A32CFD27C2D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86D98-0FFD-44E5-81AB-BF234AAA1A6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A47A2-4E9B-43E5-8F8A-9ADFC44B993F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6FA8-68A4-42B3-965F-409E5A2DD80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73B4-E4BF-41BE-9AA5-0F4AD3E9BDBD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AF297-F472-46A8-83ED-4A03F13D773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21BFB-B2EF-4788-8B54-98F459888C64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82DA-1543-461E-99EF-B8F865C8183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8044-47DF-4C45-AF08-0CCC4C199E27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49B3-C9C0-41B2-A5A9-3D23E5B3866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9B16-E054-4FA4-946F-35897EA93282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F9B5-7D51-41EF-956B-A6802645A0E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2B85-2E9F-41D6-BA60-590033BA9722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CA44-C79A-43D3-9BCF-117FF333830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EFD88-D461-4D9B-893A-27479CED2766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1E148-4207-4A06-AF7F-A45C7AADDE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3ECB-493A-4AA2-AF53-EB857003E31C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716A-2802-45C6-8826-95028DDC6B9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06B2-F760-411E-B046-02004FAE9409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1D97-6A9F-45ED-80C9-225825C184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A3025D-A48C-4F52-A624-B1EEDF53B421}" type="datetimeFigureOut">
              <a:rPr lang="ja-JP" altLang="en-US"/>
              <a:pPr>
                <a:defRPr/>
              </a:pPr>
              <a:t>2007/2/23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988AFD-CE91-46DE-95D8-8849539EC2E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パイ 457"/>
          <p:cNvSpPr/>
          <p:nvPr/>
        </p:nvSpPr>
        <p:spPr>
          <a:xfrm>
            <a:off x="949325" y="0"/>
            <a:ext cx="7245350" cy="6858000"/>
          </a:xfrm>
          <a:prstGeom prst="pie">
            <a:avLst>
              <a:gd name="adj1" fmla="val 18273580"/>
              <a:gd name="adj2" fmla="val 215798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3314" name="グループ化 496"/>
          <p:cNvGrpSpPr>
            <a:grpSpLocks/>
          </p:cNvGrpSpPr>
          <p:nvPr/>
        </p:nvGrpSpPr>
        <p:grpSpPr bwMode="auto">
          <a:xfrm>
            <a:off x="1643063" y="500063"/>
            <a:ext cx="5857875" cy="5857875"/>
            <a:chOff x="1643031" y="500061"/>
            <a:chExt cx="5857936" cy="5857875"/>
          </a:xfrm>
        </p:grpSpPr>
        <p:grpSp>
          <p:nvGrpSpPr>
            <p:cNvPr id="13315" name="グループ化 455"/>
            <p:cNvGrpSpPr>
              <a:grpSpLocks/>
            </p:cNvGrpSpPr>
            <p:nvPr/>
          </p:nvGrpSpPr>
          <p:grpSpPr bwMode="auto">
            <a:xfrm rot="10740000">
              <a:off x="1643031" y="500061"/>
              <a:ext cx="5857936" cy="5857875"/>
              <a:chOff x="1643002" y="500064"/>
              <a:chExt cx="5857936" cy="5857875"/>
            </a:xfrm>
          </p:grpSpPr>
          <p:grpSp>
            <p:nvGrpSpPr>
              <p:cNvPr id="13354" name="グループ化 453"/>
              <p:cNvGrpSpPr>
                <a:grpSpLocks/>
              </p:cNvGrpSpPr>
              <p:nvPr/>
            </p:nvGrpSpPr>
            <p:grpSpPr bwMode="auto">
              <a:xfrm rot="-60000">
                <a:off x="1643002" y="500064"/>
                <a:ext cx="5857936" cy="5857875"/>
                <a:chOff x="1643002" y="500064"/>
                <a:chExt cx="5857936" cy="5857875"/>
              </a:xfrm>
            </p:grpSpPr>
            <p:grpSp>
              <p:nvGrpSpPr>
                <p:cNvPr id="13356" name="グループ化 451"/>
                <p:cNvGrpSpPr>
                  <a:grpSpLocks/>
                </p:cNvGrpSpPr>
                <p:nvPr/>
              </p:nvGrpSpPr>
              <p:grpSpPr bwMode="auto">
                <a:xfrm rot="-60000">
                  <a:off x="1643002" y="500064"/>
                  <a:ext cx="5857936" cy="5857875"/>
                  <a:chOff x="1643002" y="500064"/>
                  <a:chExt cx="5857936" cy="5857875"/>
                </a:xfrm>
              </p:grpSpPr>
              <p:grpSp>
                <p:nvGrpSpPr>
                  <p:cNvPr id="13358" name="グループ化 449"/>
                  <p:cNvGrpSpPr>
                    <a:grpSpLocks/>
                  </p:cNvGrpSpPr>
                  <p:nvPr/>
                </p:nvGrpSpPr>
                <p:grpSpPr bwMode="auto">
                  <a:xfrm rot="-60000">
                    <a:off x="1643002" y="500064"/>
                    <a:ext cx="5857936" cy="5857875"/>
                    <a:chOff x="1643002" y="500064"/>
                    <a:chExt cx="5857936" cy="5857875"/>
                  </a:xfrm>
                </p:grpSpPr>
                <p:grpSp>
                  <p:nvGrpSpPr>
                    <p:cNvPr id="13360" name="グループ化 447"/>
                    <p:cNvGrpSpPr>
                      <a:grpSpLocks/>
                    </p:cNvGrpSpPr>
                    <p:nvPr/>
                  </p:nvGrpSpPr>
                  <p:grpSpPr bwMode="auto">
                    <a:xfrm rot="-60000">
                      <a:off x="1643002" y="500064"/>
                      <a:ext cx="5857936" cy="5857875"/>
                      <a:chOff x="1643002" y="500064"/>
                      <a:chExt cx="5857936" cy="5857875"/>
                    </a:xfrm>
                  </p:grpSpPr>
                  <p:grpSp>
                    <p:nvGrpSpPr>
                      <p:cNvPr id="13362" name="グループ化 441"/>
                      <p:cNvGrpSpPr>
                        <a:grpSpLocks/>
                      </p:cNvGrpSpPr>
                      <p:nvPr/>
                    </p:nvGrpSpPr>
                    <p:grpSpPr bwMode="auto">
                      <a:xfrm rot="-60000">
                        <a:off x="1643002" y="500064"/>
                        <a:ext cx="5857936" cy="5857875"/>
                        <a:chOff x="1643002" y="500064"/>
                        <a:chExt cx="5857936" cy="5857875"/>
                      </a:xfrm>
                    </p:grpSpPr>
                    <p:grpSp>
                      <p:nvGrpSpPr>
                        <p:cNvPr id="13364" name="グループ化 43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-60000">
                          <a:off x="1643002" y="500064"/>
                          <a:ext cx="5857936" cy="5857875"/>
                          <a:chOff x="1643002" y="500064"/>
                          <a:chExt cx="5857936" cy="5857875"/>
                        </a:xfrm>
                      </p:grpSpPr>
                      <p:grpSp>
                        <p:nvGrpSpPr>
                          <p:cNvPr id="13366" name="グループ化 4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60000">
                            <a:off x="1643002" y="500064"/>
                            <a:ext cx="5857936" cy="5857875"/>
                            <a:chOff x="1643002" y="500064"/>
                            <a:chExt cx="5857936" cy="5857875"/>
                          </a:xfrm>
                        </p:grpSpPr>
                        <p:grpSp>
                          <p:nvGrpSpPr>
                            <p:cNvPr id="13368" name="グループ化 4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-60000">
                              <a:off x="1643002" y="500064"/>
                              <a:ext cx="5857936" cy="5857875"/>
                              <a:chOff x="1643002" y="500064"/>
                              <a:chExt cx="5857936" cy="5857875"/>
                            </a:xfrm>
                          </p:grpSpPr>
                          <p:grpSp>
                            <p:nvGrpSpPr>
                              <p:cNvPr id="13370" name="グループ化 4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120000">
                                <a:off x="1643002" y="500064"/>
                                <a:ext cx="5857936" cy="5857875"/>
                                <a:chOff x="1643002" y="500064"/>
                                <a:chExt cx="5857936" cy="5857875"/>
                              </a:xfrm>
                            </p:grpSpPr>
                            <p:grpSp>
                              <p:nvGrpSpPr>
                                <p:cNvPr id="13372" name="グループ化 4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 rot="-60000">
                                  <a:off x="1643002" y="500064"/>
                                  <a:ext cx="5857936" cy="5857875"/>
                                  <a:chOff x="1643002" y="500064"/>
                                  <a:chExt cx="5857936" cy="5857875"/>
                                </a:xfrm>
                              </p:grpSpPr>
                              <p:grpSp>
                                <p:nvGrpSpPr>
                                  <p:cNvPr id="13374" name="グループ化 42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 rot="-60000">
                                    <a:off x="1643002" y="500064"/>
                                    <a:ext cx="5857936" cy="5857875"/>
                                    <a:chOff x="1643002" y="500064"/>
                                    <a:chExt cx="5857936" cy="5857875"/>
                                  </a:xfrm>
                                </p:grpSpPr>
                                <p:grpSp>
                                  <p:nvGrpSpPr>
                                    <p:cNvPr id="13376" name="グループ化 427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 rot="-60000">
                                      <a:off x="1643002" y="500064"/>
                                      <a:ext cx="5857936" cy="5857875"/>
                                      <a:chOff x="1643002" y="500064"/>
                                      <a:chExt cx="5857936" cy="5857875"/>
                                    </a:xfrm>
                                  </p:grpSpPr>
                                  <p:grpSp>
                                    <p:nvGrpSpPr>
                                      <p:cNvPr id="13378" name="グループ化 425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 rot="-60000">
                                        <a:off x="1643002" y="500064"/>
                                        <a:ext cx="5857936" cy="5857875"/>
                                        <a:chOff x="1643002" y="500064"/>
                                        <a:chExt cx="5857936" cy="5857875"/>
                                      </a:xfrm>
                                    </p:grpSpPr>
                                    <p:grpSp>
                                      <p:nvGrpSpPr>
                                        <p:cNvPr id="13380" name="グループ化 420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 rot="-60000">
                                          <a:off x="1643002" y="500064"/>
                                          <a:ext cx="5857936" cy="5857875"/>
                                          <a:chOff x="1643002" y="500064"/>
                                          <a:chExt cx="5857936" cy="5857875"/>
                                        </a:xfrm>
                                      </p:grpSpPr>
                                      <p:grpSp>
                                        <p:nvGrpSpPr>
                                          <p:cNvPr id="13382" name="グループ化 418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 rot="-60000">
                                            <a:off x="1643002" y="500064"/>
                                            <a:ext cx="5857936" cy="5857875"/>
                                            <a:chOff x="1643002" y="500064"/>
                                            <a:chExt cx="5857936" cy="5857875"/>
                                          </a:xfrm>
                                        </p:grpSpPr>
                                        <p:grpSp>
                                          <p:nvGrpSpPr>
                                            <p:cNvPr id="13384" name="グループ化 41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 rot="-60000">
                                              <a:off x="1643002" y="500064"/>
                                              <a:ext cx="5857936" cy="5857875"/>
                                              <a:chOff x="1643002" y="500064"/>
                                              <a:chExt cx="5857936" cy="585787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13386" name="グループ化 414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 rot="-60000">
                                                <a:off x="1643002" y="500064"/>
                                                <a:ext cx="5857936" cy="5857875"/>
                                                <a:chOff x="1643002" y="500064"/>
                                                <a:chExt cx="5857936" cy="585787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13388" name="グループ化 412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 rot="-120000">
                                                  <a:off x="1643002" y="500064"/>
                                                  <a:ext cx="5857936" cy="5857875"/>
                                                  <a:chOff x="1643002" y="500064"/>
                                                  <a:chExt cx="5857936" cy="585787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13390" name="グループ化 410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 rot="-60000">
                                                    <a:off x="1643002" y="500064"/>
                                                    <a:ext cx="5857936" cy="5857875"/>
                                                    <a:chOff x="1643002" y="500064"/>
                                                    <a:chExt cx="5857936" cy="5857875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13392" name="グループ化 408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 rot="-60000">
                                                      <a:off x="1643002" y="500064"/>
                                                      <a:ext cx="5857936" cy="5857875"/>
                                                      <a:chOff x="1643002" y="500064"/>
                                                      <a:chExt cx="5857936" cy="5857875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13394" name="グループ化 406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 rot="-60000">
                                                        <a:off x="1643002" y="500064"/>
                                                        <a:ext cx="5857936" cy="5857875"/>
                                                        <a:chOff x="1643002" y="500064"/>
                                                        <a:chExt cx="5857936" cy="5857875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13396" name="グループ化 404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 rot="-60000">
                                                          <a:off x="1643002" y="500064"/>
                                                          <a:ext cx="5857936" cy="5857875"/>
                                                          <a:chOff x="1643002" y="500064"/>
                                                          <a:chExt cx="5857936" cy="5857875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13398" name="グループ化 399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 rot="-60000">
                                                            <a:off x="1643002" y="500064"/>
                                                            <a:ext cx="5857936" cy="5857875"/>
                                                            <a:chOff x="1643002" y="500064"/>
                                                            <a:chExt cx="5857936" cy="5857875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13400" name="グループ化 397"/>
                                                            <p:cNvGrpSpPr>
                                                              <a:grpSpLocks/>
                                                            </p:cNvGrpSpPr>
                                                            <p:nvPr/>
                                                          </p:nvGrpSpPr>
                                                          <p:grpSpPr bwMode="auto">
                                                            <a:xfrm rot="-60000">
                                                              <a:off x="1643002" y="500064"/>
                                                              <a:ext cx="5857936" cy="5857875"/>
                                                              <a:chOff x="1643002" y="500064"/>
                                                              <a:chExt cx="5857936" cy="5857875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13402" name="グループ化 395"/>
                                                              <p:cNvGrpSpPr>
                                                                <a:grpSpLocks/>
                                                              </p:cNvGrpSpPr>
                                                              <p:nvPr/>
                                                            </p:nvGrpSpPr>
                                                            <p:grpSpPr bwMode="auto">
                                                              <a:xfrm rot="-60000">
                                                                <a:off x="1643002" y="500064"/>
                                                                <a:ext cx="5857936" cy="5857875"/>
                                                                <a:chOff x="1643002" y="500064"/>
                                                                <a:chExt cx="5857936" cy="5857875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13404" name="グループ化 393"/>
                                                                <p:cNvGrpSpPr>
                                                                  <a:grpSpLocks/>
                                                                </p:cNvGrpSpPr>
                                                                <p:nvPr/>
                                                              </p:nvGrpSpPr>
                                                              <p:grpSpPr bwMode="auto">
                                                                <a:xfrm rot="-60000">
                                                                  <a:off x="1643002" y="500064"/>
                                                                  <a:ext cx="5857936" cy="5857875"/>
                                                                  <a:chOff x="1643002" y="500064"/>
                                                                  <a:chExt cx="5857936" cy="585787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13406" name="グループ化 391"/>
                                                                  <p:cNvGrpSpPr>
                                                                    <a:grpSpLocks/>
                                                                  </p:cNvGrpSpPr>
                                                                  <p:nvPr/>
                                                                </p:nvGrpSpPr>
                                                                <p:grpSpPr bwMode="auto">
                                                                  <a:xfrm rot="-120000">
                                                                    <a:off x="1643002" y="500064"/>
                                                                    <a:ext cx="5857936" cy="5857875"/>
                                                                    <a:chOff x="1643002" y="500064"/>
                                                                    <a:chExt cx="5857936" cy="5857875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3408" name="グループ化 389"/>
                                                                    <p:cNvGrpSpPr>
                                                                      <a:grpSpLocks/>
                                                                    </p:cNvGrpSpPr>
                                                                    <p:nvPr/>
                                                                  </p:nvGrpSpPr>
                                                                  <p:grpSpPr bwMode="auto">
                                                                    <a:xfrm rot="-60000">
                                                                      <a:off x="1643002" y="500064"/>
                                                                      <a:ext cx="5857936" cy="5857875"/>
                                                                      <a:chOff x="1643002" y="500064"/>
                                                                      <a:chExt cx="5857936" cy="5857875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13410" name="グループ化 387"/>
                                                                      <p:cNvGrpSpPr>
                                                                        <a:grpSpLocks/>
                                                                      </p:cNvGrpSpPr>
                                                                      <p:nvPr/>
                                                                    </p:nvGrpSpPr>
                                                                    <p:grpSpPr bwMode="auto">
                                                                      <a:xfrm rot="-60000">
                                                                        <a:off x="1643002" y="500064"/>
                                                                        <a:ext cx="5857936" cy="5857875"/>
                                                                        <a:chOff x="1643002" y="500064"/>
                                                                        <a:chExt cx="5857936" cy="5857875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13412" name="グループ化 385"/>
                                                                        <p:cNvGrpSpPr>
                                                                          <a:grpSpLocks/>
                                                                        </p:cNvGrpSpPr>
                                                                        <p:nvPr/>
                                                                      </p:nvGrpSpPr>
                                                                      <p:grpSpPr bwMode="auto">
                                                                        <a:xfrm rot="-60000">
                                                                          <a:off x="1643002" y="500064"/>
                                                                          <a:ext cx="5857936" cy="5857875"/>
                                                                          <a:chOff x="1643002" y="500064"/>
                                                                          <a:chExt cx="5857936" cy="5857875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13414" name="グループ化 383"/>
                                                                          <p:cNvGrpSpPr>
                                                                            <a:grpSpLocks/>
                                                                          </p:cNvGrpSpPr>
                                                                          <p:nvPr/>
                                                                        </p:nvGrpSpPr>
                                                                        <p:grpSpPr bwMode="auto">
                                                                          <a:xfrm rot="-60000">
                                                                            <a:off x="1643002" y="500064"/>
                                                                            <a:ext cx="5857936" cy="5857875"/>
                                                                            <a:chOff x="1643002" y="500064"/>
                                                                            <a:chExt cx="5857936" cy="5857875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13416" name="グループ化 378"/>
                                                                            <p:cNvGrpSpPr>
                                                                              <a:grpSpLocks/>
                                                                            </p:cNvGrpSpPr>
                                                                            <p:nvPr/>
                                                                          </p:nvGrpSpPr>
                                                                          <p:grpSpPr bwMode="auto">
                                                                            <a:xfrm rot="-60000">
                                                                              <a:off x="1643002" y="500064"/>
                                                                              <a:ext cx="5857936" cy="5857875"/>
                                                                              <a:chOff x="1643002" y="500064"/>
                                                                              <a:chExt cx="5857936" cy="585787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13418" name="グループ化 376"/>
                                                                              <p:cNvGrpSpPr>
                                                                                <a:grpSpLocks/>
                                                                              </p:cNvGrpSpPr>
                                                                              <p:nvPr/>
                                                                            </p:nvGrpSpPr>
                                                                            <p:grpSpPr bwMode="auto">
                                                                              <a:xfrm rot="-60000">
                                                                                <a:off x="1643002" y="500064"/>
                                                                                <a:ext cx="5857936" cy="5857875"/>
                                                                                <a:chOff x="1643002" y="500064"/>
                                                                                <a:chExt cx="5857936" cy="5857875"/>
                                                                              </a:xfrm>
                                                                            </p:grpSpPr>
                                                                            <p:grpSp>
                                                                              <p:nvGrpSpPr>
                                                                                <p:cNvPr id="13420" name="グループ化 374"/>
                                                                                <p:cNvGrpSpPr>
                                                                                  <a:grpSpLocks/>
                                                                                </p:cNvGrpSpPr>
                                                                                <p:nvPr/>
                                                                              </p:nvGrpSpPr>
                                                                              <p:grpSpPr bwMode="auto">
                                                                                <a:xfrm rot="-60000">
                                                                                  <a:off x="1643002" y="500064"/>
                                                                                  <a:ext cx="5857936" cy="5857875"/>
                                                                                  <a:chOff x="1643002" y="500064"/>
                                                                                  <a:chExt cx="5857936" cy="5857875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13422" name="グループ化 372"/>
                                                                                  <p:cNvGrpSpPr>
                                                                                    <a:grpSpLocks/>
                                                                                  </p:cNvGrpSpPr>
                                                                                  <p:nvPr/>
                                                                                </p:nvGrpSpPr>
                                                                                <p:grpSpPr bwMode="auto">
                                                                                  <a:xfrm rot="-60000">
                                                                                    <a:off x="1643002" y="500064"/>
                                                                                    <a:ext cx="5857936" cy="5857875"/>
                                                                                    <a:chOff x="1643002" y="500064"/>
                                                                                    <a:chExt cx="5857936" cy="5857875"/>
                                                                                  </a:xfrm>
                                                                                </p:grpSpPr>
                                                                                <p:grpSp>
                                                                                  <p:nvGrpSpPr>
                                                                                    <p:cNvPr id="13424" name="グループ化 370"/>
                                                                                    <p:cNvGrpSpPr>
                                                                                      <a:grpSpLocks/>
                                                                                    </p:cNvGrpSpPr>
                                                                                    <p:nvPr/>
                                                                                  </p:nvGrpSpPr>
                                                                                  <p:grpSpPr bwMode="auto">
                                                                                    <a:xfrm rot="-120000">
                                                                                      <a:off x="1643002" y="500064"/>
                                                                                      <a:ext cx="5857936" cy="5857875"/>
                                                                                      <a:chOff x="1643002" y="500064"/>
                                                                                      <a:chExt cx="5857936" cy="5857875"/>
                                                                                    </a:xfrm>
                                                                                  </p:grpSpPr>
                                                                                  <p:grpSp>
                                                                                    <p:nvGrpSpPr>
                                                                                      <p:cNvPr id="13426" name="グループ化 368"/>
                                                                                      <p:cNvGrpSpPr>
                                                                                        <a:grpSpLocks/>
                                                                                      </p:cNvGrpSpPr>
                                                                                      <p:nvPr/>
                                                                                    </p:nvGrpSpPr>
                                                                                    <p:grpSpPr bwMode="auto">
                                                                                      <a:xfrm rot="-60000">
                                                                                        <a:off x="1643002" y="500064"/>
                                                                                        <a:ext cx="5857936" cy="5857875"/>
                                                                                        <a:chOff x="1643002" y="500064"/>
                                                                                        <a:chExt cx="5857936" cy="5857875"/>
                                                                                      </a:xfrm>
                                                                                    </p:grpSpPr>
                                                                                    <p:grpSp>
                                                                                      <p:nvGrpSpPr>
                                                                                        <p:cNvPr id="13428" name="グループ化 366"/>
                                                                                        <p:cNvGrpSpPr>
                                                                                          <a:grpSpLocks/>
                                                                                        </p:cNvGrpSpPr>
                                                                                        <p:nvPr/>
                                                                                      </p:nvGrpSpPr>
                                                                                      <p:grpSpPr bwMode="auto">
                                                                                        <a:xfrm rot="-60000">
                                                                                          <a:off x="1643002" y="500064"/>
                                                                                          <a:ext cx="5857936" cy="5857875"/>
                                                                                          <a:chOff x="1643002" y="500064"/>
                                                                                          <a:chExt cx="5857936" cy="5857875"/>
                                                                                        </a:xfrm>
                                                                                      </p:grpSpPr>
                                                                                      <p:grpSp>
                                                                                        <p:nvGrpSpPr>
                                                                                          <p:cNvPr id="13430" name="グループ化 364"/>
                                                                                          <p:cNvGrpSpPr>
                                                                                            <a:grpSpLocks/>
                                                                                          </p:cNvGrpSpPr>
                                                                                          <p:nvPr/>
                                                                                        </p:nvGrpSpPr>
                                                                                        <p:grpSpPr bwMode="auto">
                                                                                          <a:xfrm rot="-60000">
                                                                                            <a:off x="1643002" y="500064"/>
                                                                                            <a:ext cx="5857936" cy="5857875"/>
                                                                                            <a:chOff x="1643002" y="500064"/>
                                                                                            <a:chExt cx="5857936" cy="5857875"/>
                                                                                          </a:xfrm>
                                                                                        </p:grpSpPr>
                                                                                        <p:grpSp>
                                                                                          <p:nvGrpSpPr>
                                                                                            <p:cNvPr id="13432" name="グループ化 362"/>
                                                                                            <p:cNvGrpSpPr>
                                                                                              <a:grpSpLocks/>
                                                                                            </p:cNvGrpSpPr>
                                                                                            <p:nvPr/>
                                                                                          </p:nvGrpSpPr>
                                                                                          <p:grpSpPr bwMode="auto">
                                                                                            <a:xfrm rot="-60000">
                                                                                              <a:off x="1643002" y="500064"/>
                                                                                              <a:ext cx="5857936" cy="5857875"/>
                                                                                              <a:chOff x="1643002" y="500064"/>
                                                                                              <a:chExt cx="5857936" cy="5857875"/>
                                                                                            </a:xfrm>
                                                                                          </p:grpSpPr>
                                                                                          <p:grpSp>
                                                                                            <p:nvGrpSpPr>
                                                                                              <p:cNvPr id="13434" name="グループ化 357"/>
                                                                                              <p:cNvGrpSpPr>
                                                                                                <a:grpSpLocks/>
                                                                                              </p:cNvGrpSpPr>
                                                                                              <p:nvPr/>
                                                                                            </p:nvGrpSpPr>
                                                                                            <p:grpSpPr bwMode="auto">
                                                                                              <a:xfrm rot="-60000">
                                                                                                <a:off x="1643002" y="500064"/>
                                                                                                <a:ext cx="5857936" cy="5857875"/>
                                                                                                <a:chOff x="1643002" y="500064"/>
                                                                                                <a:chExt cx="5857936" cy="5857875"/>
                                                                                              </a:xfrm>
                                                                                            </p:grpSpPr>
                                                                                            <p:grpSp>
                                                                                              <p:nvGrpSpPr>
                                                                                                <p:cNvPr id="13436" name="グループ化 355"/>
                                                                                                <p:cNvGrpSpPr>
                                                                                                  <a:grpSpLocks/>
                                                                                                </p:cNvGrpSpPr>
                                                                                                <p:nvPr/>
                                                                                              </p:nvGrpSpPr>
                                                                                              <p:grpSpPr bwMode="auto">
                                                                                                <a:xfrm rot="-60000">
                                                                                                  <a:off x="1643002" y="500064"/>
                                                                                                  <a:ext cx="5857936" cy="5857875"/>
                                                                                                  <a:chOff x="1643002" y="500064"/>
                                                                                                  <a:chExt cx="5857936" cy="5857875"/>
                                                                                                </a:xfrm>
                                                                                              </p:grpSpPr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13438" name="グループ化 353"/>
                                                                                                  <p:cNvGrpSpPr>
                                                                                                    <a:grpSpLocks/>
                                                                                                  </p:cNvGrpSpPr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 bwMode="auto">
                                                                                                  <a:xfrm rot="-60000">
                                                                                                    <a:off x="1643002" y="500064"/>
                                                                                                    <a:ext cx="5857936" cy="5857875"/>
                                                                                                    <a:chOff x="1643002" y="500064"/>
                                                                                                    <a:chExt cx="5857936" cy="5857875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grpSp>
                                                                                                  <p:nvGrpSpPr>
                                                                                                    <p:cNvPr id="13440" name="グループ化 351"/>
                                                                                                    <p:cNvGrpSpPr>
                                                                                                      <a:grpSpLocks/>
                                                                                                    </p:cNvGrpSpPr>
                                                                                                    <p:nvPr/>
                                                                                                  </p:nvGrpSpPr>
                                                                                                  <p:grpSpPr bwMode="auto">
                                                                                                    <a:xfrm rot="-60000">
                                                                                                      <a:off x="1643002" y="500064"/>
                                                                                                      <a:ext cx="5857936" cy="5857875"/>
                                                                                                      <a:chOff x="1643002" y="500064"/>
                                                                                                      <a:chExt cx="5857936" cy="5857875"/>
                                                                                                    </a:xfrm>
                                                                                                  </p:grpSpPr>
                                                                                                  <p:grpSp>
                                                                                                    <p:nvGrpSpPr>
                                                                                                      <p:cNvPr id="13442" name="グループ化 349"/>
                                                                                                      <p:cNvGrpSpPr>
                                                                                                        <a:grpSpLocks/>
                                                                                                      </p:cNvGrpSpPr>
                                                                                                      <p:nvPr/>
                                                                                                    </p:nvGrpSpPr>
                                                                                                    <p:grpSpPr bwMode="auto">
                                                                                                      <a:xfrm rot="-120000">
                                                                                                        <a:off x="1643002" y="500064"/>
                                                                                                        <a:ext cx="5857936" cy="5857875"/>
                                                                                                        <a:chOff x="1643002" y="500064"/>
                                                                                                        <a:chExt cx="5857936" cy="5857875"/>
                                                                                                      </a:xfrm>
                                                                                                    </p:grpSpPr>
                                                                                                    <p:grpSp>
                                                                                                      <p:nvGrpSpPr>
                                                                                                        <p:cNvPr id="13444" name="グループ化 347"/>
                                                                                                        <p:cNvGrpSpPr>
                                                                                                          <a:grpSpLocks/>
                                                                                                        </p:cNvGrpSpPr>
                                                                                                        <p:nvPr/>
                                                                                                      </p:nvGrpSpPr>
                                                                                                      <p:grpSpPr bwMode="auto">
                                                                                                        <a:xfrm rot="-60000">
                                                                                                          <a:off x="1643002" y="500064"/>
                                                                                                          <a:ext cx="5857936" cy="5857875"/>
                                                                                                          <a:chOff x="1643002" y="500064"/>
                                                                                                          <a:chExt cx="5857936" cy="5857875"/>
                                                                                                        </a:xfrm>
                                                                                                      </p:grpSpPr>
                                                                                                      <p:grpSp>
                                                                                                        <p:nvGrpSpPr>
                                                                                                          <p:cNvPr id="13446" name="グループ化 345"/>
                                                                                                          <p:cNvGrpSpPr>
                                                                                                            <a:grpSpLocks/>
                                                                                                          </p:cNvGrpSpPr>
                                                                                                          <p:nvPr/>
                                                                                                        </p:nvGrpSpPr>
                                                                                                        <p:grpSpPr bwMode="auto">
                                                                                                          <a:xfrm rot="-60000">
                                                                                                            <a:off x="1643002" y="500064"/>
                                                                                                            <a:ext cx="5857936" cy="5857875"/>
                                                                                                            <a:chOff x="1643002" y="500064"/>
                                                                                                            <a:chExt cx="5857936" cy="5857875"/>
                                                                                                          </a:xfrm>
                                                                                                        </p:grpSpPr>
                                                                                                        <p:grpSp>
                                                                                                          <p:nvGrpSpPr>
                                                                                                            <p:cNvPr id="13448" name="グループ化 343"/>
                                                                                                            <p:cNvGrpSpPr>
                                                                                                              <a:grpSpLocks/>
                                                                                                            </p:cNvGrpSpPr>
                                                                                                            <p:nvPr/>
                                                                                                          </p:nvGrpSpPr>
                                                                                                          <p:grpSpPr bwMode="auto">
                                                                                                            <a:xfrm rot="-60000">
                                                                                                              <a:off x="1643002" y="500064"/>
                                                                                                              <a:ext cx="5857936" cy="5857875"/>
                                                                                                              <a:chOff x="1643002" y="500064"/>
                                                                                                              <a:chExt cx="5857936" cy="5857875"/>
                                                                                                            </a:xfrm>
                                                                                                          </p:grpSpPr>
                                                                                                          <p:grpSp>
                                                                                                            <p:nvGrpSpPr>
                                                                                                              <p:cNvPr id="13450" name="グループ化 341"/>
                                                                                                              <p:cNvGrpSpPr>
                                                                                                                <a:grpSpLocks/>
                                                                                                              </p:cNvGrpSpPr>
                                                                                                              <p:nvPr/>
                                                                                                            </p:nvGrpSpPr>
                                                                                                            <p:grpSpPr bwMode="auto">
                                                                                                              <a:xfrm rot="-60000">
                                                                                                                <a:off x="1643002" y="500064"/>
                                                                                                                <a:ext cx="5857936" cy="5857875"/>
                                                                                                                <a:chOff x="1643002" y="500064"/>
                                                                                                                <a:chExt cx="5857936" cy="5857875"/>
                                                                                                              </a:xfrm>
                                                                                                            </p:grpSpPr>
                                                                                                            <p:grpSp>
                                                                                                              <p:nvGrpSpPr>
                                                                                                                <p:cNvPr id="13452" name="グループ化 336"/>
                                                                                                                <p:cNvGrpSpPr>
                                                                                                                  <a:grpSpLocks/>
                                                                                                                </p:cNvGrpSpPr>
                                                                                                                <p:nvPr/>
                                                                                                              </p:nvGrpSpPr>
                                                                                                              <p:grpSpPr bwMode="auto">
                                                                                                                <a:xfrm rot="-60000">
                                                                                                                  <a:off x="1643002" y="500064"/>
                                                                                                                  <a:ext cx="5857936" cy="5857875"/>
                                                                                                                  <a:chOff x="1643002" y="500064"/>
                                                                                                                  <a:chExt cx="5857936" cy="5857875"/>
                                                                                                                </a:xfrm>
                                                                                                              </p:grpSpPr>
                                                                                                              <p:grpSp>
                                                                                                                <p:nvGrpSpPr>
                                                                                                                  <p:cNvPr id="13454" name="グループ化 334"/>
                                                                                                                  <p:cNvGrpSpPr>
                                                                                                                    <a:grpSpLocks/>
                                                                                                                  </p:cNvGrpSpPr>
                                                                                                                  <p:nvPr/>
                                                                                                                </p:nvGrpSpPr>
                                                                                                                <p:grpSpPr bwMode="auto">
                                                                                                                  <a:xfrm rot="-60000">
                                                                                                                    <a:off x="1643002" y="500064"/>
                                                                                                                    <a:ext cx="5857936" cy="5857875"/>
                                                                                                                    <a:chOff x="1643002" y="500064"/>
                                                                                                                    <a:chExt cx="5857936" cy="5857875"/>
                                                                                                                  </a:xfrm>
                                                                                                                </p:grpSpPr>
                                                                                                                <p:grpSp>
                                                                                                                  <p:nvGrpSpPr>
                                                                                                                    <p:cNvPr id="13456" name="グループ化 332"/>
                                                                                                                    <p:cNvGrpSpPr>
                                                                                                                      <a:grpSpLocks/>
                                                                                                                    </p:cNvGrpSpPr>
                                                                                                                    <p:nvPr/>
                                                                                                                  </p:nvGrpSpPr>
                                                                                                                  <p:grpSpPr bwMode="auto">
                                                                                                                    <a:xfrm rot="-60000">
                                                                                                                      <a:off x="1643002" y="500064"/>
                                                                                                                      <a:ext cx="5857936" cy="5857875"/>
                                                                                                                      <a:chOff x="1643002" y="500064"/>
                                                                                                                      <a:chExt cx="5857936" cy="5857875"/>
                                                                                                                    </a:xfrm>
                                                                                                                  </p:grpSpPr>
                                                                                                                  <p:grpSp>
                                                                                                                    <p:nvGrpSpPr>
                                                                                                                      <p:cNvPr id="13458" name="グループ化 330"/>
                                                                                                                      <p:cNvGrpSpPr>
                                                                                                                        <a:grpSpLocks/>
                                                                                                                      </p:cNvGrpSpPr>
                                                                                                                      <p:nvPr/>
                                                                                                                    </p:nvGrpSpPr>
                                                                                                                    <p:grpSpPr bwMode="auto">
                                                                                                                      <a:xfrm rot="-60000">
                                                                                                                        <a:off x="1643002" y="500064"/>
                                                                                                                        <a:ext cx="5857936" cy="5857875"/>
                                                                                                                        <a:chOff x="1643002" y="500064"/>
                                                                                                                        <a:chExt cx="5857936" cy="5857875"/>
                                                                                                                      </a:xfrm>
                                                                                                                    </p:grpSpPr>
                                                                                                                    <p:grpSp>
                                                                                                                      <p:nvGrpSpPr>
                                                                                                                        <p:cNvPr id="13460" name="グループ化 328"/>
                                                                                                                        <p:cNvGrpSpPr>
                                                                                                                          <a:grpSpLocks/>
                                                                                                                        </p:cNvGrpSpPr>
                                                                                                                        <p:nvPr/>
                                                                                                                      </p:nvGrpSpPr>
                                                                                                                      <p:grpSpPr bwMode="auto">
                                                                                                                        <a:xfrm rot="-120000">
                                                                                                                          <a:off x="1643002" y="500064"/>
                                                                                                                          <a:ext cx="5857936" cy="5857875"/>
                                                                                                                          <a:chOff x="1643002" y="500064"/>
                                                                                                                          <a:chExt cx="5857936" cy="5857875"/>
                                                                                                                        </a:xfrm>
                                                                                                                      </p:grpSpPr>
                                                                                                                      <p:grpSp>
                                                                                                                        <p:nvGrpSpPr>
                                                                                                                          <p:cNvPr id="13462" name="グループ化 326"/>
                                                                                                                          <p:cNvGrpSpPr>
                                                                                                                            <a:grpSpLocks/>
                                                                                                                          </p:cNvGrpSpPr>
                                                                                                                          <p:nvPr/>
                                                                                                                        </p:nvGrpSpPr>
                                                                                                                        <p:grpSpPr bwMode="auto">
                                                                                                                          <a:xfrm rot="-60000">
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</a:xfrm>
                                                                                                                        </p:grpSpPr>
                                                                                                                        <p:grpSp>
                                                                                                                          <p:nvGrpSpPr>
                                                                                                                            <p:cNvPr id="13464" name="グループ化 324"/>
                                                                                                                            <p:cNvGrpSpPr>
                                                                                                                              <a:grpSpLocks/>
                                                                                                                            </p:cNvGrpSpPr>
                                                                                                                            <p:nvPr/>
                                                                                                                          </p:nvGrpSpPr>
                                                                                                                          <p:grpSpPr bwMode="auto">
                                                                                                                            <a:xfrm rot="-60000">
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</a:xfrm>
                                                                                                                          </p:grpSpPr>
                                                                                                                          <p:grpSp>
                                                                                                                            <p:nvGrpSpPr>
                                                                                                                              <p:cNvPr id="13466" name="グループ化 322"/>
                                                                                                                              <p:cNvGrpSpPr>
                                                                                                                                <a:grpSpLocks/>
                                                                                                                              </p:cNvGrpSpPr>
                                                                                                                              <p:nvPr/>
                                                                                                                            </p:nvGrpSpPr>
                                                                                                                            <p:grpSpPr bwMode="auto">
                                                                                                                              <a:xfrm rot="-60000">
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</a:xfrm>
                                                                                                                            </p:grpSpPr>
                                                                                                                            <p:grpSp>
                                                                                                                              <p:nvGrpSpPr>
                                                                                                                                <p:cNvPr id="13468" name="グループ化 320"/>
                                                                                                                                <p:cNvGrpSpPr>
                                                                                                                                  <a:grpSpLocks/>
                                                                                                                                </p:cNvGrpSpPr>
                                                                                                                                <p:nvPr/>
                                                                                                                              </p:nvGrpSpPr>
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</a:xfrm>
                                                                                                                              </p:grpSpPr>
                                                                                                                              <p:grpSp>
                                                                                                                                <p:nvGrpSpPr>
                                                                                                                                  <p:cNvPr id="13470" name="グループ化 315"/>
                                                                                                                                  <p:cNvGrpSpPr>
                                                                                                                                    <a:grpSpLocks/>
                                                                                                                                  </p:cNvGrpSpPr>
                                                                                                                                  <p:nvPr/>
                                                                                                                                </p:nvGrpSpPr>
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</a:xfrm>
                                                                                                                                </p:grpSpPr>
                                                                                                                                <p:grpSp>
                                                                                                                                  <p:nvGrpSpPr>
                                                                                                                                    <p:cNvPr id="13472" name="グループ化 313"/>
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GrpSpPr>
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</a:xfrm>
                                                                                                                                  </p:grpSpPr>
                                                                                                                                  <p:grpSp>
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<p:cNvPr id="13474" name="グループ化 311"/>
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GrpSpPr>
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</p:grpSpPr>
                                                                                                                                    <p:grpSp>
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<p:cNvPr id="13476" name="グループ化 309"/>
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<p:cNvPr id="13478" name="グループ化 307"/>
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<p:cNvPr id="13480" name="グループ化 305"/>
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<p:cNvPr id="13482" name="グループ化 303"/>
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<p:cNvPr id="13484" name="グループ化 301"/>
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<p:cNvPr id="13486" name="グループ化 299"/>
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<p:cNvPr id="13488" name="グループ化 293"/>
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<p:cNvPr id="13490" name="グループ化 291"/>
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<p:cNvPr id="13492" name="グループ化 289"/>
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<p:cNvPr id="13494" name="グループ化 287"/>
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<p:cNvPr id="13496" name="グループ化 285"/>
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<p:cNvPr id="13498" name="グループ化 283"/>
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<p:cNvPr id="13500" name="グループ化 281"/>
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<p:cNvPr id="13502" name="グループ化 279"/>
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<p:cNvPr id="13504" name="グループ化 277"/>
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<p:cNvPr id="13506" name="グループ化 272"/>
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<p:cNvPr id="13508" name="グループ化 270"/>
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<p:cNvPr id="13510" name="グループ化 268"/>
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<p:cNvPr id="13512" name="グループ化 266"/>
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<p:cNvPr id="13514" name="グループ化 264"/>
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<p:cNvPr id="13516" name="グループ化 262"/>
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<p:cNvPr id="13518" name="グループ化 260"/>
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<p:cNvPr id="13520" name="グループ化 258"/>
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<p:cNvPr id="13522" name="グループ化 256"/>
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<p:cNvPr id="13524" name="グループ化 251"/>
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<p:cNvPr id="13526" name="グループ化 249"/>
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<p:cNvPr id="13528" name="グループ化 247"/>
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<p:cNvPr id="13530" name="グループ化 245"/>
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<p:cNvPr id="13532" name="グループ化 243"/>
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<p:cNvPr id="13534" name="グループ化 241"/>
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<p:cNvPr id="13536" name="グループ化 239"/>
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<p:cNvPr id="13538" name="グループ化 237"/>
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<p:cNvPr id="13540" name="グループ化 235"/>
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<p:cNvPr id="13542" name="グループ化 228"/>
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<p:cNvPr id="13544" name="グループ化 226"/>
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<p:cNvPr id="13546" name="グループ化 224"/>
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<p:cNvPr id="13548" name="グループ化 222"/>
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<p:cNvPr id="13550" name="グループ化 220"/>
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<p:cNvPr id="13552" name="グループ化 218"/>
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<p:cNvPr id="13554" name="グループ化 216"/>
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<p:cNvPr id="13556" name="グループ化 214"/>
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<p:cNvPr id="13558" name="グループ化 212"/>
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<p:cNvPr id="13560" name="グループ化 207"/>
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<p:cNvPr id="13562" name="グループ化 205"/>
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<p:cNvPr id="13564" name="グループ化 203"/>
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<p:cNvPr id="13566" name="グループ化 201"/>
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<p:cNvPr id="13568" name="グループ化 199"/>
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<p:cNvPr id="13570" name="グループ化 197"/>
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<p:cNvPr id="13572" name="グループ化 195"/>
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<p:cNvPr id="13574" name="グループ化 193"/>
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<p:cNvPr id="13576" name="グループ化 191"/>
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<p:cNvPr id="13578" name="グループ化 187"/>
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<p:cNvPr id="13580" name="グループ化 185"/>
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<p:cNvPr id="13582" name="グループ化 183"/>
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<p:cNvPr id="13584" name="グループ化 181"/>
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<p:cNvPr id="13586" name="グループ化 179"/>
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<p:cNvPr id="13588" name="グループ化 177"/>
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<p:cNvPr id="13590" name="グループ化 175"/>
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<p:cNvPr id="13592" name="グループ化 173"/>
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<p:cNvPr id="13594" name="グループ化 171"/>
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<p:cNvPr id="13596" name="グループ化 165"/>
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<p:cNvPr id="13598" name="グループ化 163"/>
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3600" name="グループ化 161"/>
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3602" name="グループ化 159"/>
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04" name="グループ化 157"/>
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06" name="グループ化 155"/>
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08" name="グループ化 153"/>
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10" name="グループ化 151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12" name="グループ化 149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14" name="グループ化 14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16" name="グループ化 14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18" name="グループ化 1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20" name="グループ化 1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22" name="グループ化 1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24" name="グループ化 1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26" name="グループ化 1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28" name="グループ化 1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30" name="グループ化 1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32" name="グループ化 1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34" name="グループ化 1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36" name="グループ化 1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38" name="グループ化 1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40" name="グループ化 1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42" name="グループ化 1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44" name="グループ化 1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46" name="グループ化 1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48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50" name="グループ化 1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52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54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56" name="グループ化 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58" name="グループ化 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60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62" name="グループ化 1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64" name="グループ化 1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66" name="グループ化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68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70" name="グループ化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72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74" name="グループ化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76" name="グループ化 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678" name="グループ化 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714480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71504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6" name="パイ 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14420" y="500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1510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pi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1" fmla="val 1080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2" fmla="val 215958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noFill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2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hade val="5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chemeCl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l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bodyPr anchor="ctr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stStyle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Pr algn="ctr" fontAlgn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defR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ndParaRPr lang="ja-JP" altLang="en-US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ndParaR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8" name="直線コネクタ 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tCxn id="6" idx="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107491" y="196296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30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" name="直線コネクタ 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1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548156" y="31718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" name="直線コネクタ 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0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483067" y="29273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" name="直線コネクタ 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376703" y="269397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" name="直線コネクタ 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227475" y="24844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" name="直線コネクタ 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049688" y="2305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" name="直線コネクタ 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840134" y="21573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" name="直線コネクタ 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7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606767" y="204944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" name="直線コネクタ 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362288" y="198435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" name="直線コネクタ 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851104" y="198594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" name="直線コネクタ 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606624" y="20510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1" name="直線コネクタ 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4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374845" y="21573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2" name="直線コネクタ 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165292" y="23066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3" name="直線コネクタ 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976361" y="24764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4" name="直線コネクタ 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838245" y="269397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5" name="直線コネクタ 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28707" y="29273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6" name="直線コネクタ 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1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65205" y="31734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2" name="直線コネクタ 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534" y="342625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4" name="直線コネクタ 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885" y="342825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6" name="直線コネクタ 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715" y="342717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8" name="直線コネクタ 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838" y="342595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0" name="直線コネクタ 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flipV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152" y="342634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4" name="直線コネクタ 1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38769" y="34267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6" name="直線コネクタ 1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606" y="342486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8" name="直線コネクタ 1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613" y="342487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0" name="直線コネクタ 1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216" y="342516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0" name="直線コネクタ 8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893" y="34273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3" name="直線コネクタ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698" y="34268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7" name="直線コネクタ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39743" y="342515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1" name="直線コネクタ 1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125" y="342745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3" name="直線コネクタ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084" y="34278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4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1" name="直線コネクタ 1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312" y="34277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3" name="直線コネクタ 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913" y="342756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5" name="直線コネクタ 1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668" y="34274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7" name="直線コネクタ 1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080" y="34278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9" name="直線コネクタ 1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414" y="34275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1" name="直線コネクタ 1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348" y="34279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3" name="直線コネクタ 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379" y="3427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5" name="直線コネクタ 1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638" y="34274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7" name="直線コネクタ 1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39490" y="34280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1" name="直線コネクタ 13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083" y="34270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3" name="直線コネクタ 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398" y="342756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5" name="直線コネクタ 13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440" y="34280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7" name="直線コネクタ 1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732" y="342645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9" name="直線コネクタ 1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806" y="34278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1" name="直線コネクタ 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874" y="342748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3" name="直線コネクタ 1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757" y="342795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5" name="直線コネクタ 1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656" y="342716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" name="直線コネクタ 1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39387" y="34273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1" name="直線コネクタ 150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39997" y="3428268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3" name="直線コネクタ 152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296" y="3428751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5" name="直線コネクタ 154"/>
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74" y="3427284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" name="直線コネクタ 156"/>
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893" y="3427760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59" name="直線コネクタ 158"/>
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303" y="3427002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61" name="直線コネクタ 160"/>
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0914" y="3427905"/>
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63" name="直線コネクタ 162"/>
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<a:off x="1640716" y="3428801"/>
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<p:cNvPr id="165" name="直線コネクタ 164"/>
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<a:off x="1640853" y="3428616"/>
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<p:cNvPr id="167" name="直線コネクタ 166"/>
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<a:off x="1640484" y="3429330"/>
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1587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<p:cNvPr id="173" name="直線コネクタ 172"/>
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<a:off x="1640774" y="3424898"/>
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<p:cNvPr id="175" name="直線コネクタ 174"/>
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<a:off x="1642881" y="3426879"/>
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<p:cNvPr id="177" name="直線コネクタ 176"/>
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<a:off x="1639617" y="3426793"/>
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<p:cNvPr id="179" name="直線コネクタ 178"/>
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<a:off x="1642231" y="3426366"/>
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<p:cNvPr id="181" name="直線コネクタ 180"/>
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<a:off x="1640658" y="3428010"/>
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<p:cNvPr id="183" name="直線コネクタ 182"/>
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<a:off x="1640475" y="3425285"/>
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<p:cNvPr id="185" name="直線コネクタ 184"/>
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<a:off x="1639982" y="3427029"/>
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<p:cNvPr id="187" name="直線コネクタ 186"/>
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<a:off x="1640578" y="3426233"/>
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<p:cNvPr id="189" name="直線コネクタ 188"/>
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<a:off x="1640022" y="3429458"/>
                                                                        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<p:cNvPr id="193" name="直線コネクタ 192"/>
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<a:off x="1640484" y="3425541"/>
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<p:cNvPr id="195" name="直線コネクタ 194"/>
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<a:off x="1642486" y="3427387"/>
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<p:cNvPr id="197" name="直線コネクタ 196"/>
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<a:off x="1641023" y="3427494"/>
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<p:cNvPr id="199" name="直線コネクタ 198"/>
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<a:off x="1642263" y="3427940"/>
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<p:cNvPr id="201" name="直線コネクタ 200"/>
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<a:off x="1640263" y="3425846"/>
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<p:cNvPr id="203" name="直線コネクタ 202"/>
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<a:off x="1640382" y="3427073"/>
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<p:cNvPr id="205" name="直線コネクタ 204"/>
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<a:off x="1640425" y="3426893"/>
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<p:cNvPr id="207" name="直線コネクタ 206"/>
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<a:off x="1642475" y="3428119"/>
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<p:cNvPr id="209" name="直線コネクタ 208"/>
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<a:off x="1640688" y="3431015"/>
                                                                        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<p:cNvPr id="214" name="直線コネクタ 213"/>
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<a:off x="1640479" y="3427037"/>
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<p:cNvPr id="216" name="直線コネクタ 215"/>
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<a:off x="1640697" y="3426777"/>
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<p:cNvPr id="218" name="直線コネクタ 217"/>
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<a:off x="1639472" y="3427995"/>
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<p:cNvPr id="220" name="直線コネクタ 219"/>
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<a:off x="1640069" y="3426874"/>
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<p:cNvPr id="222" name="直線コネクタ 221"/>
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<a:off x="1642615" y="3427697"/>
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<p:cNvPr id="224" name="直線コネクタ 223"/>
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<a:off x="1640139" y="3428089"/>
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<p:cNvPr id="226" name="直線コネクタ 225"/>
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<a:off x="1639877" y="3429510"/>
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<p:cNvPr id="228" name="直線コネクタ 227"/>
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<a:off x="1639698" y="3427901"/>
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<p:cNvPr id="231" name="直線コネクタ 230"/>
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<a:off x="1639434" y="3431277"/>
                                    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<p:cNvPr id="237" name="直線コネクタ 236"/>
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<a:off x="1642433" y="3427856"/>
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<p:cNvPr id="239" name="直線コネクタ 238"/>
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<a:off x="1642005" y="3430112"/>
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<p:cNvPr id="241" name="直線コネクタ 240"/>
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<a:off x="1640253" y="3427407"/>
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<p:cNvPr id="243" name="直線コネクタ 242"/>
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<a:off x="1640079" y="3428501"/>
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<p:cNvPr id="245" name="直線コネクタ 244"/>
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<a:off x="1642280" y="3429956"/>
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<p:cNvPr id="247" name="直線コネクタ 246"/>
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<a:off x="1640133" y="3427964"/>
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<p:cNvPr id="249" name="直線コネクタ 248"/>
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<a:off x="1639843" y="3429602"/>
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<p:cNvPr id="251" name="直線コネクタ 250"/>
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<a:off x="1642094" y="3430017"/>
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<p:cNvPr id="253" name="直線コネクタ 252"/>
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<a:off x="1640448" y="3431154"/>
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<p:cNvPr id="258" name="直線コネクタ 257"/>
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<a:off x="1642756" y="3427406"/>
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<p:cNvPr id="260" name="直線コネクタ 259"/>
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<a:off x="1642469" y="3427740"/>
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<p:cNvPr id="262" name="直線コネクタ 261"/>
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<a:off x="1642941" y="3428153"/>
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<p:cNvPr id="264" name="直線コネクタ 263"/>
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<a:off x="1642563" y="3430151"/>
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<p:cNvPr id="266" name="直線コネクタ 265"/>
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<a:off x="1642563" y="3427853"/>
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<p:cNvPr id="268" name="直線コネクタ 267"/>
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<a:off x="1642941" y="3429851"/>
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<p:cNvPr id="270" name="直線コネクタ 269"/>
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<a:off x="1642469" y="3430265"/>
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<p:cNvPr id="272" name="直線コネクタ 271"/>
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<a:off x="1642756" y="3430599"/>
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<p:cNvPr id="274" name="直線コネクタ 273"/>
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<a:off x="1642723" y="3433031"/>
                  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<p:cNvPr id="279" name="直線コネクタ 278"/>
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<a:off x="1640516" y="3428154"/>
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<p:cNvPr id="281" name="直線コネクタ 280"/>
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<a:off x="1642994" y="3428015"/>
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<p:cNvPr id="283" name="直線コネクタ 282"/>
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<a:off x="1643057" y="3428026"/>
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<p:cNvPr id="285" name="直線コネクタ 284"/>
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<a:off x="1642281" y="3428048"/>
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<p:cNvPr id="287" name="直線コネクタ 286"/>
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<a:off x="1641940" y="3430758"/>
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<p:cNvPr id="289" name="直線コネクタ 288"/>
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<a:off x="1641805" y="3430267"/>
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<p:cNvPr id="291" name="直線コネクタ 290"/>
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<a:off x="1640457" y="3428249"/>
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<p:cNvPr id="293" name="直線コネクタ 292"/>
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<a:off x="1640894" y="3430532"/>
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<p:cNvPr id="295" name="直線コネクタ 294"/>
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<a:off x="1643432" y="3433929"/>
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<p:cNvPr id="301" name="直線コネクタ 300"/>
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<a:off x="1643187" y="3430753"/>
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<p:cNvPr id="303" name="直線コネクタ 302"/>
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<a:off x="1642322" y="3431067"/>
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<p:cNvPr id="305" name="直線コネクタ 304"/>
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<a:off x="1642141" y="3430934"/>
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<p:cNvPr id="307" name="直線コネクタ 306"/>
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<a:off x="1641114" y="3430824"/>
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</p:grpSp>
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<p:cNvPr id="309" name="直線コネクタ 308"/>
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<a:off x="1643033" y="3429991"/>
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</p:cxnSp>
                                                                                                                                    </p:grpSp>
                                                                                                                                    <p:cxnSp>
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<p:cNvPr id="311" name="直線コネクタ 310"/>
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<a:off x="1643011" y="3430292"/>
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</a:ln>
                                                                                                                                      </p:spPr>
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</p:style>
                                                                                                                                    </p:cxnSp>
                                                                                                                                  </p:grpSp>
                                                                                                                                  <p:cxnSp>
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<p:cNvPr id="313" name="直線コネクタ 312"/>
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CxnSpPr>
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<a:off x="1642158" y="3430607"/>
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</a:ln>
                                                                                                                                    </p:spPr>
                                                                                                                                    <p:style>
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lnRef>
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fontRef>
                                                                                                                                    </p:style>
                                                                                                                                  </p:cxnSp>
                                                                                                                                </p:grpSp>
                                                                                                                                <p:cxnSp>
                                                                                                                                  <p:nvCxnSpPr>
                                                                                                                                    <p:cNvPr id="315" name="直線コネクタ 314"/>
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CxnSpPr>
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<a:off x="1641929" y="3430321"/>
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</a:xfrm>
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<a:avLst/>
                                                                                                                                    </a:prstGeom>
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</a:ln>
                                                                                                                                  </p:spPr>
                                                                                                                                  <p:style>
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lnRef>
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fillRef>
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effectRef>
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fontRef>
                                                                                                                                  </p:style>
                                                                                                                                </p:cxnSp>
                                                                                                                              </p:grpSp>
                                                                                                                              <p:cxnSp>
                                                                                                                                <p:nvCxnSpPr>
                                                                                                                                  <p:cNvPr id="317" name="直線コネクタ 316"/>
                                                                                                                                  <p:cNvCxnSpPr/>
                                                                                                                                  <p:nvPr/>
                                                                                                                                </p:nvCxnSpPr>
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<a:xfrm>
                                                                                                                                    <a:off x="1643371" y="3431157"/>
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</a:xfrm>
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<a:avLst/>
                                                                                                                                  </a:prstGeom>
                                                                                                                                  <a:ln w="3175">
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solidFill>
                                                                                                                                  </a:ln>
                                                                                                                                </p:spPr>
                                                                                                                                <p:style>
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lnRef>
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fillRef>
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effectRef>
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fontRef>
                                                                                                                                </p:style>
                                                                                                                              </p:cxnSp>
                                                                                                                            </p:grpSp>
                                                                                                                            <p:cxnSp>
                                                                                                                              <p:nvCxnSpPr>
                                                                                                                                <p:cNvPr id="322" name="直線コネクタ 321"/>
                                                                                                                                <p:cNvCxnSpPr/>
                                                                                                                                <p:nvPr/>
                                                                                                                              </p:nvCxnSpPr>
                                                                                                                              <p:spPr bwMode="auto">
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<a:off x="1641050" y="3430581"/>
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</a:xfrm>
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<a:avLst/>
                                                                                                                                </a:prstGeom>
                                                                                                                                <a:ln w="3175">
                                                                                                                                  <a:solidFill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solidFill>
                                                                                                                                </a:ln>
                                                                                                                              </p:spPr>
                                                                                                                              <p:style>
                                                                                                                                <a:lnRef idx="1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lnRef>
                                                                                                                                <a:fill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fillRef>
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effectRef>
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fontRef>
                                                                                                                              </p:style>
                                                                                                                            </p:cxnSp>
                                                                                                                          </p:grpSp>
                                                                                                                          <p:cxnSp>
                                                                                                                            <p:nvCxnSpPr>
                                                                                                                              <p:cNvPr id="324" name="直線コネクタ 323"/>
                                                                                                                              <p:cNvCxnSpPr/>
                                                                                                                              <p:nvPr/>
                                                                                                                            </p:nvCxnSpPr>
                                                                                                                            <p:spPr bwMode="auto">
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<a:off x="1641840" y="3430390"/>
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</a:xfrm>
                                                                                                                              <a:prstGeom prst="line">
                                                                                                                                <a:avLst/>
                                                                                                                              </a:prstGeom>
                                                                                                                              <a:ln w="3175">
                                                                                                                                <a:solidFill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solidFill>
                                                                                                                              </a:ln>
                                                                                                                            </p:spPr>
                                                                                                                            <p:style>
                                                                                                                              <a:lnRef idx="1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lnRef>
                                                                                                                              <a:fill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fillRef>
                                                                                                                              <a:effect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effectRef>
                                                                                                                              <a:fontRef idx="minor"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fontRef>
                                                                                                                            </p:style>
                                                                                                                          </p:cxnSp>
                                                                                                                        </p:grpSp>
                                                                                                                        <p:cxnSp>
                                                                                                                          <p:nvCxnSpPr>
                                                                                                                            <p:cNvPr id="326" name="直線コネクタ 325"/>
                                                                                                                            <p:cNvCxnSpPr/>
                                                                                                                            <p:nvPr/>
                                                                                                                          </p:nvCxnSpPr>
                                                                                                                          <p:spPr bwMode="auto">
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<a:off x="1641785" y="3430186"/>
                                                                                                                              <a:ext cx="350841" cy="0"/>
                                                                                                                            </a:xfrm>
                                                                                                                            <a:prstGeom prst="line">
                                                                                                                              <a:avLst/>
                                                                                                                            </a:prstGeom>
                                                                                                                            <a:ln w="3175">
                                                                                                                              <a:solidFill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solidFill>
                                                                                                                            </a:ln>
                                                                                                                          </p:spPr>
                                                                                                                          <p:style>
                                                                                                                            <a:lnRef idx="1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lnRef>
                                                                                                                            <a:fill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fillRef>
                                                                                                                            <a:effect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effectRef>
                                                                                                                            <a:fontRef idx="minor"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fontRef>
                                                                                                                          </p:style>
                                                                                                                        </p:cxnSp>
                                                                                                                      </p:grpSp>
                                                                                                                      <p:cxnSp>
                                                                                                                        <p:nvCxnSpPr>
                                                                                                                          <p:cNvPr id="328" name="直線コネクタ 327"/>
                                                                                                                          <p:cNvCxnSpPr/>
                                                                                                                          <p:nvPr/>
                                                                                                                        </p:nvCxnSpPr>
                                                                                                                        <p:spPr bwMode="auto">
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<a:off x="1643041" y="3430618"/>
                                                                                                                            <a:ext cx="350842" cy="0"/>
                                                                                                                          </a:xfrm>
                                                                                                                          <a:prstGeom prst="line">
                                                                                                                            <a:avLst/>
                                                                                                                          </a:prstGeom>
                                                                                                                          <a:ln w="3175">
                                                                                                                            <a:solidFill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solidFill>
                                                                                                                          </a:ln>
                                                                                                                        </p:spPr>
                                                                                                                        <p:style>
                                                                                                                          <a:lnRef idx="1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lnRef>
                                                                                                                          <a:fill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fillRef>
                                                                                                                          <a:effect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effectRef>
                                                                                                                          <a:fontRef idx="minor">
                                                                                                                            <a:schemeClr val="tx1"/>
                                                                                                                          </a:fontRef>
                                                                                                                        </p:style>
                                                                                                                      </p:cxnSp>
                                                                                                                    </p:grpSp>
                                                                                                                    <p:cxnSp>
                                                                                                                      <p:nvCxnSpPr>
                                                                                                                        <p:cNvPr id="330" name="直線コネクタ 329"/>
                                                                                                                        <p:cNvCxnSpPr/>
                                                                                                                        <p:nvPr/>
                                                                                                                      </p:nvCxnSpPr>
                                                                                                                      <p:spPr bwMode="auto">
                                                                                                                        <a:xfrm rot="10800000" flipH="1">
                                                                                                                          <a:off x="1642263" y="3430063"/>
                                                                                                                          <a:ext cx="350842" cy="0"/>
                                                                                                                        </a:xfrm>
                                                                                                                        <a:prstGeom prst="line">
                                                                                                                          <a:avLst/>
                                                                                                                        </a:prstGeom>
                                                                                                                        <a:ln w="3175">
                                                                                                                          <a:solidFill>
                                                                                                                            <a:schemeClr val="tx1"/>
                                                                                                                          </a:solidFill>
                                                                                                                        </a:ln>
                                                                                                                      </p:spPr>
                                                                                                                      <p:style>
                                                                                                                        <a:lnRef idx="1">
                                                                                                                          <a:schemeClr val="accent1"/>
                                                                                                                        </a:lnRef>
                                                                                                                        <a:fill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fillRef>
                                                                                                                        <a:effect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effectRef>
                                                                                                                        <a:fontRef idx="minor">
                                                                                                                          <a:schemeClr val="tx1"/>
                                                                                                                        </a:fontRef>
                                                                                                                      </p:style>
                                                                                                                    </p:cxnSp>
                                                                                                                  </p:grpSp>
                                                                                                                  <p:cxnSp>
                                                                                                                    <p:nvCxnSpPr>
                                                                                                                      <p:cNvPr id="332" name="直線コネクタ 331"/>
                                                                                                                      <p:cNvCxnSpPr/>
                                                                                                                      <p:nvPr/>
                                                                                                                    </p:nvCxnSpPr>
                                                                                                                    <p:spPr bwMode="auto">
                                                                                                                      <a:xfrm rot="10800000" flipH="1">
                                                                                                                        <a:off x="1643210" y="3431015"/>
                                                                                                                        <a:ext cx="350842" cy="0"/>
                                                                                                                      </a:xfrm>
                                                                                                                      <a:prstGeom prst="line">
                                                                                                                        <a:avLst/>
                                                                                                                      </a:prstGeom>
                                                                                                                      <a:ln w="3175">
                                                                                                                        <a:solidFill>
                                                                                                                          <a:schemeClr val="tx1"/>
                                                                                                                        </a:solidFill>
                                                                                                                      </a:ln>
                                                                                                                    </p:spPr>
                                                                                                                    <p:style>
                                                                                                                      <a:lnRef idx="1">
                                                                                                                        <a:schemeClr val="accent1"/>
                                                                                                                      </a:lnRef>
                                                                                                                      <a:fill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fillRef>
                                                                                                                      <a:effect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effectRef>
                                                                                                                      <a:fontRef idx="minor">
                                                                                                                        <a:schemeClr val="tx1"/>
                                                                                                                      </a:fontRef>
                                                                                                                    </p:style>
                                                                                                                  </p:cxnSp>
                                                                                                                </p:grpSp>
                                                                                                                <p:cxnSp>
                                                                                                                  <p:nvCxnSpPr>
                                                                                                                    <p:cNvPr id="334" name="直線コネクタ 333"/>
                                                                                                                    <p:cNvCxnSpPr/>
                                                                                                                    <p:nvPr/>
                                                                                                                  </p:nvCxnSpPr>
                                                                                                                  <p:spPr bwMode="auto">
                                                                                                                    <a:xfrm rot="10800000" flipH="1">
                                                                                                                      <a:off x="1642487" y="3430617"/>
                                                                                                                      <a:ext cx="350842" cy="0"/>
                                                                                                                    </a:xfrm>
                                                                                                                    <a:prstGeom prst="line">
                                                                                                                      <a:avLst/>
                                                                                                                    </a:prstGeom>
                                                                                                                    <a:ln w="3175">
                                                                                                                      <a:solidFill>
                                                                                                                        <a:schemeClr val="tx1"/>
                                                                                                                      </a:solidFill>
                                                                                                                    </a:ln>
                                                                                                                  </p:spPr>
                                                                                                                  <p:style>
                                                                                                                    <a:lnRef idx="1">
                                                                                                                      <a:schemeClr val="accent1"/>
                                                                                                                    </a:lnRef>
                                                                                                                    <a:fill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fillRef>
                                                                                                                    <a:effect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effectRef>
                                                                                                                    <a:fontRef idx="minor">
                                                                                                                      <a:schemeClr val="tx1"/>
                                                                                                                    </a:fontRef>
                                                                                                                  </p:style>
                                                                                                                </p:cxnSp>
                                                                                                              </p:grpSp>
                                                                                                              <p:cxnSp>
                                                                                                                <p:nvCxnSpPr>
                                                                                                                  <p:cNvPr id="336" name="直線コネクタ 335"/>
                                                                                                                  <p:cNvCxnSpPr/>
                                                                                                                  <p:nvPr/>
                                                                                                                </p:nvCxnSpPr>
                                                                                                                <p:spPr bwMode="auto">
                                                                                                                  <a:xfrm rot="10800000" flipH="1">
                                                                                                                    <a:off x="1643116" y="3430687"/>
                                                                                                                    <a:ext cx="350841" cy="0"/>
                                                                                                                  </a:xfrm>
                                                                                                                  <a:prstGeom prst="line">
                                                                                                                    <a:avLst/>
                                                                                                                  </a:prstGeom>
                                                                                                                  <a:ln w="3175">
                                                                                                                    <a:solidFill>
                                                                                                                      <a:schemeClr val="tx1"/>
                                                                                                                    </a:solidFill>
                                                                                                                  </a:ln>
                                                                                                                </p:spPr>
                                                                                                                <p:style>
                                                                                                                  <a:lnRef idx="1">
                                                                                                                    <a:schemeClr val="accent1"/>
                                                                                                                  </a:lnRef>
                                                                                                                  <a:fillRef idx="0">
                                                                                                                    <a:schemeClr val="accent1"/>
                                                                                                                  </a:fillRef>
                                                                                                                  <a:effectRef idx="0">
                                                                                                                    <a:schemeClr val="accent1"/>
                                                                                                                  </a:effectRef>
                                                                                                                  <a:fontRef idx="minor">
                                                                                                                    <a:schemeClr val="tx1"/>
                                                                                                                  </a:fontRef>
                                                                                                                </p:style>
                                                                                                              </p:cxnSp>
                                                                                                            </p:grpSp>
                                                                                                            <p:cxnSp>
                                                                                                              <p:nvCxnSpPr>
                                                                                                                <p:cNvPr id="338" name="直線コネクタ 337"/>
                                                                                                                <p:cNvCxnSpPr/>
                                                                                                                <p:nvPr/>
                                                                                                              </p:nvCxnSpPr>
                                                                                                              <p:spPr bwMode="auto">
                                                                                                                <a:xfrm>
                                                                                                                  <a:off x="1643276" y="3434370"/>
                                                                                                                  <a:ext cx="484192" cy="1587"/>
                                                                                                                </a:xfrm>
                                                                                                                <a:prstGeom prst="line">
                                                                                                                  <a:avLst/>
                                                                                                                </a:prstGeom>
                                                                                                                <a:ln w="3175">
                                                                                                                  <a:solidFill>
                                                                                                                    <a:schemeClr val="tx1"/>
                                                                                                                  </a:solidFill>
                                                                                                                </a:ln>
                                                                                                              </p:spPr>
                                                                                                              <p:style>
                                                                                                                <a:lnRef idx="1">
                                                                                                                  <a:schemeClr val="accent1"/>
                                                                                                                </a:lnRef>
                                                                                                                <a:fillRef idx="0">
                                                                                                                  <a:schemeClr val="accent1"/>
                                                                                                                </a:fillRef>
                                                                                                                <a:effectRef idx="0">
                                                                                                                  <a:schemeClr val="accent1"/>
                                                                                                                </a:effectRef>
                                                                                                                <a:fontRef idx="minor">
                                                                                                                  <a:schemeClr val="tx1"/>
                                                                                                                </a:fontRef>
                                                                                                              </p:style>
                                                                                                            </p:cxnSp>
                                                                                                          </p:grpSp>
                                                                                                          <p:cxnSp>
                                                                                                            <p:nvCxnSpPr>
                                                                                                              <p:cNvPr id="343" name="直線コネクタ 342"/>
                                                                                                              <p:cNvCxnSpPr/>
                                                                                                              <p:nvPr/>
                                                                                                            </p:nvCxnSpPr>
                                                                                                            <p:spPr bwMode="auto">
                                                                                                              <a:xfrm rot="10800000" flipH="1">
                                                                                                                <a:off x="1643147" y="3429904"/>
                                                                                                                <a:ext cx="350842" cy="0"/>
                                                                                                              </a:xfrm>
                                                                                                              <a:prstGeom prst="line">
                                                                                                                <a:avLst/>
                                                                                                              </a:prstGeom>
                                                                                                              <a:ln w="3175">
                                                                                                                <a:solidFill>
                                                                                                                  <a:schemeClr val="tx1"/>
                                                                                                                </a:solidFill>
                                                                                                              </a:ln>
                                                                                                            </p:spPr>
                                                                                                            <p:style>
                                                                                                              <a:lnRef idx="1">
                                                                                                                <a:schemeClr val="accent1"/>
                                                                                                              </a:lnRef>
                                                                                                              <a:fillRef idx="0">
                                                                                                                <a:schemeClr val="accent1"/>
                                                                                                              </a:fillRef>
                                                                                                              <a:effectRef idx="0">
                                                                                                                <a:schemeClr val="accent1"/>
                                                                                                              </a:effectRef>
                                                                                                              <a:fontRef idx="minor">
                                                                                                                <a:schemeClr val="tx1"/>
                                                                                                              </a:fontRef>
                                                                                                            </p:style>
                                                                                                          </p:cxnSp>
                                                                                                        </p:grpSp>
                                                                                                        <p:cxnSp>
                                                                                                          <p:nvCxnSpPr>
                                                                                                            <p:cNvPr id="345" name="直線コネクタ 344"/>
                                                                                                            <p:cNvCxnSpPr/>
                                                                                                            <p:nvPr/>
                                                                                                          </p:nvCxnSpPr>
                                                                                                          <p:spPr bwMode="auto">
                                                                                                            <a:xfrm rot="10800000" flipH="1">
                                                                                                              <a:off x="1643474" y="3430332"/>
                                                                                                              <a:ext cx="350842" cy="0"/>
                                                                                                            </a:xfrm>
                                                                                                            <a:prstGeom prst="line">
                                                                                                              <a:avLst/>
                                                                                                            </a:prstGeom>
                                                                                                            <a:ln w="3175">
                                                                                                              <a:solidFill>
                                                                                                                <a:schemeClr val="tx1"/>
                                                                                                              </a:solidFill>
                                                                                                            </a:ln>
                                                                                                          </p:spPr>
                                                                                                          <p:style>
                                                                                                            <a:lnRef idx="1">
                                                                                                              <a:schemeClr val="accent1"/>
                                                                                                            </a:lnRef>
                                                                                                            <a:fillRef idx="0">
                                                                                                              <a:schemeClr val="accent1"/>
                                                                                                            </a:fillRef>
                                                                                                            <a:effectRef idx="0">
                                                                                                              <a:schemeClr val="accent1"/>
                                                                                                            </a:effectRef>
                                                                                                            <a:fontRef idx="minor">
                                                                                                              <a:schemeClr val="tx1"/>
                                                                                                            </a:fontRef>
                                                                                                          </p:style>
                                                                                                        </p:cxnSp>
                                                                                                      </p:grpSp>
                                                                                                      <p:cxnSp>
                                                                                                        <p:nvCxnSpPr>
                                                                                                          <p:cNvPr id="347" name="直線コネクタ 346"/>
                                                                                                          <p:cNvCxnSpPr/>
                                                                                                          <p:nvPr/>
                                                                                                        </p:nvCxnSpPr>
                                                                                                        <p:spPr bwMode="auto">
                                                                                                          <a:xfrm rot="10800000" flipH="1">
                                                                                                            <a:off x="1642977" y="3430763"/>
                                                                                                            <a:ext cx="350842" cy="0"/>
                                                                                                          </a:xfrm>
                                                                                                          <a:prstGeom prst="line">
                                                                                                            <a:avLst/>
                                                                                                          </a:prstGeom>
                                                                                                          <a:ln w="3175">
                                                                                                            <a:solidFill>
                                                                                                              <a:schemeClr val="tx1"/>
                                                                                                            </a:solidFill>
                                                                                                          </a:ln>
                                                                                                        </p:spPr>
                                                                                                        <p:style>
                                                                                                          <a:lnRef idx="1">
                                                                                                            <a:schemeClr val="accent1"/>
                                                                                                          </a:lnRef>
                                                                                                          <a:fillRef idx="0">
                                                                                                            <a:schemeClr val="accent1"/>
                                                                                                          </a:fillRef>
                                                                                                          <a:effectRef idx="0">
                                                                                                            <a:schemeClr val="accent1"/>
                                                                                                          </a:effectRef>
                                                                                                          <a:fontRef idx="minor">
                                                                                                            <a:schemeClr val="tx1"/>
                                                                                                          </a:fontRef>
                                                                                                        </p:style>
                                                                                                      </p:cxnSp>
                                                                                                    </p:grpSp>
                                                                                                    <p:cxnSp>
                                                                                                      <p:nvCxnSpPr>
                                                                                                        <p:cNvPr id="349" name="直線コネクタ 348"/>
                                                                                                        <p:cNvCxnSpPr/>
                                                                                                        <p:nvPr/>
                                                                                                      </p:nvCxnSpPr>
                                                                                                      <p:spPr bwMode="auto">
                                                                                                        <a:xfrm rot="10800000" flipH="1">
                                                                                                          <a:off x="1643126" y="3427995"/>
                                                                                                          <a:ext cx="350842" cy="0"/>
                                                                                                        </a:xfrm>
                                                                                                        <a:prstGeom prst="line">
                                                                                                          <a:avLst/>
                                                                                                        </a:prstGeom>
                                                                                                        <a:ln w="3175">
                                                                                                          <a:solidFill>
                                                                                                            <a:schemeClr val="tx1"/>
                                                                                                          </a:solidFill>
                                                                                                        </a:ln>
                                                                                                      </p:spPr>
                                                                                                      <p:style>
                                                                                                        <a:lnRef idx="1">
                                                                                                          <a:schemeClr val="accent1"/>
                                                                                                        </a:lnRef>
                                                                                                        <a:fillRef idx="0">
                                                                                                          <a:schemeClr val="accent1"/>
                                                                                                        </a:fillRef>
                                                                                                        <a:effectRef idx="0">
                                                                                                          <a:schemeClr val="accent1"/>
                                                                                                        </a:effectRef>
                                                                                                        <a:fontRef idx="minor">
                                                                                                          <a:schemeClr val="tx1"/>
                                                                                                        </a:fontRef>
                                                                                                      </p:style>
                                                                                                    </p:cxnSp>
                                                                                                  </p:grpSp>
                                                                                                  <p:cxnSp>
                                                                                                    <p:nvCxnSpPr>
                                                                                                      <p:cNvPr id="351" name="直線コネクタ 350"/>
                                                                                                      <p:cNvCxnSpPr/>
                                                                                                      <p:nvPr/>
                                                                                                    </p:nvCxnSpPr>
                                                                                                    <p:spPr bwMode="auto">
                                                                                                      <a:xfrm rot="10800000" flipH="1">
                                                                                                        <a:off x="1643428" y="3430596"/>
                                                                                                        <a:ext cx="350842" cy="0"/>
                                                                                                      </a:xfrm>
                                                                                                      <a:prstGeom prst="line">
                                                                                                        <a:avLst/>
                                                                                                      </a:prstGeom>
                                                                                                      <a:ln w="3175">
                                                                                                        <a:solidFill>
                                                                                                          <a:schemeClr val="tx1"/>
                                                                                                        </a:solidFill>
                                                                                                      </a:ln>
                                                                                                    </p:spPr>
                                                                                                    <p:style>
                                                                                                      <a:lnRef idx="1">
                                                                                                        <a:schemeClr val="accent1"/>
                                                                                                      </a:lnRef>
                                                                                                      <a:fillRef idx="0">
                                                                                                        <a:schemeClr val="accent1"/>
                                                                                                      </a:fillRef>
                                                                                                      <a:effectRef idx="0">
                                                                                                        <a:schemeClr val="accent1"/>
                                                                                                      </a:effectRef>
                                                                                                      <a:fontRef idx="minor">
                                                                                                        <a:schemeClr val="tx1"/>
                                                                                                      </a:fontRef>
                                                                                                    </p:style>
                                                                                                  </p:cxnSp>
                                                                                                </p:grp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353" name="直線コネクタ 352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 bwMode="auto">
                                                                                                    <a:xfrm rot="10800000" flipH="1">
                                                                                                      <a:off x="1643157" y="3428023"/>
                                                                                                      <a:ext cx="350841" cy="0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ln w="3175">
                                                                                                      <a:solidFill>
                                                                                                        <a:schemeClr val="tx1"/>
                                                                                                      </a:solidFill>
                                                                                                    </a:ln>
                                                                                                  </p:spPr>
                                                                                                  <p:style>
                                                                                                    <a:lnRef idx="1">
                                                                                                      <a:schemeClr val="accent1"/>
                                                                                                    </a:lnRef>
                                                                                                    <a:fillRef idx="0">
                                                                                                      <a:schemeClr val="accent1"/>
                                                                                                    </a:fillRef>
                                                                                                    <a:effectRef idx="0">
                                                                                                      <a:schemeClr val="accent1"/>
                                                                                                    </a:effectRef>
                                                                                                    <a:fontRef idx="minor">
                                                                                                      <a:schemeClr val="tx1"/>
                                                                                                    </a:fontRef>
                                                                                                  </p:style>
                                                                                                </p:cxnSp>
                                                                                              </p:grpSp>
                                                                                              <p:cxnSp>
                                                                                                <p:nvCxnSpPr>
                                                                                                  <p:cNvPr id="355" name="直線コネクタ 354"/>
                                                                                                  <p:cNvCxnSpPr/>
                                                                                                  <p:nvPr/>
                                                                                                </p:nvCxnSpPr>
                                                                                                <p:spPr bwMode="auto">
                                                                                                  <a:xfrm rot="10800000" flipH="1">
                                                                                                    <a:off x="1642882" y="3431124"/>
                                                                                                    <a:ext cx="350842" cy="0"/>
                                                                                                  </a:xfrm>
                                                                                                  <a:prstGeom prst="line">
                                                                                                    <a:avLst/>
                                                                                                  </a:prstGeom>
                                                                                                  <a:ln w="3175">
                                                                                                    <a:solidFill>
                                                                                                      <a:schemeClr val="tx1"/>
                                                                                                    </a:solidFill>
                                                                                                  </a:ln>
                                                                                                </p:spPr>
                                                                                                <p:style>
                                                                                                  <a:lnRef idx="1">
                                                                                                    <a:schemeClr val="accent1"/>
                                                                                                  </a:lnRef>
                                                                                                  <a:fillRef idx="0">
                                                                                                    <a:schemeClr val="accent1"/>
                                                                                                  </a:fillRef>
                                                                                                  <a:effectRef idx="0">
                                                                                                    <a:schemeClr val="accent1"/>
                                                                                                  </a:effectRef>
                                                                                                  <a:fontRef idx="minor">
                                                                                                    <a:schemeClr val="tx1"/>
                                                                                                  </a:fontRef>
                                                                                                </p:style>
                                                                                              </p:cxnSp>
                                                                                            </p:grpSp>
                                                                                            <p:cxnSp>
                                                                                              <p:nvCxnSpPr>
                                                                                                <p:cNvPr id="357" name="直線コネクタ 356"/>
                                                                                                <p:cNvCxnSpPr/>
                                                                                                <p:nvPr/>
                                                                                              </p:nvCxnSpPr>
                                                                                              <p:spPr bwMode="auto">
                                                                                                <a:xfrm rot="10800000" flipH="1">
                                                                                                  <a:off x="1643060" y="3430900"/>
                                                                                                  <a:ext cx="350841" cy="0"/>
                                                                                                </a:xfrm>
                                                                                                <a:prstGeom prst="line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ln w="3175">
                                                                                                  <a:solidFill>
                                                                                                    <a:schemeClr val="tx1"/>
                                                                                                  </a:solidFill>
                                                                                                </a:ln>
                                                                                              </p:spPr>
                                                                                              <p:style>
                                                                                                <a:lnRef idx="1">
                                                                                                  <a:schemeClr val="accent1"/>
                                                                                                </a:lnRef>
                                                                                                <a:fillRef idx="0">
                                                                                                  <a:schemeClr val="accent1"/>
                                                                                                </a:fillRef>
                                                                                                <a:effectRef idx="0">
                                                                                                  <a:schemeClr val="accent1"/>
                                                                                                </a:effectRef>
                                                                                                <a:fontRef idx="minor">
                                                                                                  <a:schemeClr val="tx1"/>
                                                                                                </a:fontRef>
                                                                                              </p:style>
                                                                                            </p:cxnSp>
                                                                                          </p:grp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359" name="直線コネクタ 358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 bwMode="auto">
                                                                                              <a:xfrm>
                                                                                                <a:off x="1644524" y="3433821"/>
                                                                                                <a:ext cx="439742" cy="1587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</p:grpSp>
                                                                                        <p:cxnSp>
                                                                                          <p:nvCxnSpPr>
                                                                                            <p:cNvPr id="364" name="直線コネクタ 363"/>
                                                                                            <p:cNvCxnSpPr/>
                                                                                            <p:nvPr/>
                                                                                          </p:nvCxnSpPr>
                                                                                          <p:spPr bwMode="auto">
                                                                                            <a:xfrm rot="10800000" flipH="1">
                                                                                              <a:off x="1645342" y="3429309"/>
                                                                                              <a:ext cx="350842" cy="0"/>
                                                                                            </a:xfrm>
                                                                                            <a:prstGeom prst="line">
                                                                                              <a:avLst/>
                                                                                            </a:prstGeom>
                                                                                            <a:ln w="3175">
                                                                                              <a:solidFill>
                                                                                                <a:schemeClr val="tx1"/>
                                                                                              </a:solidFill>
                                                                                            </a:ln>
                                                                                          </p:spPr>
                                                                                          <p:style>
                                                                                            <a:lnRef idx="1">
                                                                                              <a:schemeClr val="accent1"/>
                                                                                            </a:lnRef>
                                                                                            <a:fillRef idx="0">
                                                                                              <a:schemeClr val="accent1"/>
                                                                                            </a:fillRef>
                                                                                            <a:effectRef idx="0">
                                                                                              <a:schemeClr val="accent1"/>
                                                                                            </a:effectRef>
                                                                                            <a:fontRef idx="minor">
                                                                                              <a:schemeClr val="tx1"/>
                                                                                            </a:fontRef>
                                                                                          </p:style>
                                                                                        </p:cxnSp>
                                                                                      </p:grpSp>
                                                                                      <p:cxnSp>
                                                                                        <p:nvCxnSpPr>
                                                                                          <p:cNvPr id="366" name="直線コネクタ 365"/>
                                                                                          <p:cNvCxnSpPr/>
                                                                                          <p:nvPr/>
                                                                                        </p:nvCxnSpPr>
                                                                                        <p:spPr bwMode="auto">
                                                                                          <a:xfrm rot="10800000" flipH="1">
                                                                                            <a:off x="1646365" y="3430128"/>
                                                                                            <a:ext cx="350842" cy="0"/>
                                                                                          </a:xfrm>
                                                                                          <a:prstGeom prst="line">
                                                                                            <a:avLst/>
                                                                                          </a:prstGeom>
                                                                                          <a:ln w="3175">
                                                                                            <a:solidFill>
                                                                                              <a:schemeClr val="tx1"/>
                                                                                            </a:solidFill>
                                                                                          </a:ln>
                                                                                        </p:spPr>
                                                                                        <p:style>
                                                                                          <a:lnRef idx="1">
                                                                                            <a:schemeClr val="accent1"/>
                                                                                          </a:lnRef>
                                                                                          <a:fillRef idx="0">
                                                                                            <a:schemeClr val="accent1"/>
                                                                                          </a:fillRef>
                                                                                          <a:effectRef idx="0">
                                                                                            <a:schemeClr val="accent1"/>
                                                                                          </a:effectRef>
                                                                                          <a:fontRef idx="minor">
                                                                                            <a:schemeClr val="tx1"/>
                                                                                          </a:fontRef>
                                                                                        </p:style>
                                                                                      </p:cxnSp>
                                                                                    </p:grpSp>
                                                                                    <p:cxnSp>
                                                                                      <p:nvCxnSpPr>
                                                                                        <p:cNvPr id="368" name="直線コネクタ 367"/>
                                                                                        <p:cNvCxnSpPr/>
                                                                                        <p:nvPr/>
                                                                                      </p:nvCxnSpPr>
                                                                                      <p:spPr bwMode="auto">
                                                                                        <a:xfrm rot="10800000" flipH="1">
                                                                                          <a:off x="1646578" y="3430925"/>
                                                                                          <a:ext cx="350842" cy="0"/>
                                                                                        </a:xfrm>
                                                                                        <a:prstGeom prst="line">
                                                                                          <a:avLst/>
                                                                                        </a:prstGeom>
                                                                                        <a:ln w="3175">
                                                                                          <a:solidFill>
                                                                                            <a:schemeClr val="tx1"/>
                                                                                          </a:solidFill>
                                                                                        </a:ln>
                                                                                      </p:spPr>
                                                                                      <p:style>
                                                                                        <a:lnRef idx="1">
                                                                                          <a:schemeClr val="accent1"/>
                                                                                        </a:lnRef>
                                                                                        <a:fillRef idx="0">
                                                                                          <a:schemeClr val="accent1"/>
                                                                                        </a:fillRef>
                                                                                        <a:effectRef idx="0">
                                                                                          <a:schemeClr val="accent1"/>
                                                                                        </a:effectRef>
                                                                                        <a:fontRef idx="minor">
                                                                                          <a:schemeClr val="tx1"/>
                                                                                        </a:fontRef>
                                                                                      </p:style>
                                                                                    </p:cxnSp>
                                                                                  </p:grpSp>
                                                                                  <p:cxnSp>
                                                                                    <p:nvCxnSpPr>
                                                                                      <p:cNvPr id="370" name="直線コネクタ 369"/>
                                                                                      <p:cNvCxnSpPr/>
                                                                                      <p:nvPr/>
                                                                                    </p:nvCxnSpPr>
                                                                                    <p:spPr bwMode="auto">
                                                                                      <a:xfrm rot="10800000" flipH="1">
                                                                                        <a:off x="1647023" y="3430531"/>
                                                                                        <a:ext cx="350842" cy="0"/>
                                                                                      </a:xfrm>
                                                                                      <a:prstGeom prst="line">
                                                                                        <a:avLst/>
                                                                                      </a:prstGeom>
                                                                                      <a:ln w="3175">
                                                                                        <a:solidFill>
                                                                                          <a:schemeClr val="tx1"/>
                                                                                        </a:solidFill>
                                                                                      </a:ln>
                                                                                    </p:spPr>
                                                                                    <p:style>
                                                                                      <a:lnRef idx="1">
                                                                                        <a:schemeClr val="accent1"/>
                                                                                      </a:lnRef>
                                                                                      <a:fillRef idx="0">
                                                                                        <a:schemeClr val="accent1"/>
                                                                                      </a:fillRef>
                                                                                      <a:effectRef idx="0">
                                                                                        <a:schemeClr val="accent1"/>
                                                                                      </a:effectRef>
                                                                                      <a:fontRef idx="minor">
                                                                                        <a:schemeClr val="tx1"/>
                                                                                      </a:fontRef>
                                                                                    </p:style>
                                                                                  </p:cxnSp>
                                                                                </p:grp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372" name="直線コネクタ 371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 bwMode="auto">
                                                                                    <a:xfrm rot="10800000" flipH="1">
                                                                                      <a:off x="1646593" y="3430773"/>
                                                                                      <a:ext cx="350841" cy="0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</p:grp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374" name="直線コネクタ 373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 bwMode="auto">
                                                                                  <a:xfrm rot="10800000" flipH="1">
                                                                                    <a:off x="1646730" y="3430172"/>
                                                                                    <a:ext cx="350842" cy="0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</p:grpSp>
                                                                            <p:cxnSp>
                                                                              <p:nvCxnSpPr>
                                                                                <p:cNvPr id="376" name="直線コネクタ 375"/>
                                                                                <p:cNvCxnSpPr/>
                                                                                <p:nvPr/>
                                                                              </p:nvCxnSpPr>
                                                                              <p:spPr bwMode="auto">
                                                                                <a:xfrm rot="10800000" flipH="1">
                                                                                  <a:off x="1646010" y="3429582"/>
                                                                                  <a:ext cx="350841" cy="0"/>
                                                                                </a:xfrm>
                                                                                <a:prstGeom prst="line">
                                                                                  <a:avLst/>
                                                                                </a:prstGeom>
                                                                                <a:ln w="3175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1">
                                                                                  <a:schemeClr val="accent1"/>
                                                                                </a:lnRef>
                                                                                <a:fillRef idx="0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tx1"/>
                                                                                </a:fontRef>
                                                                              </p:style>
                                                                            </p:cxn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378" name="直線コネクタ 377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 bwMode="auto">
                                                                              <a:xfrm rot="10800000" flipH="1">
                                                                                <a:off x="1645716" y="3429966"/>
                                                                                <a:ext cx="350841" cy="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  <a:ln w="3175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cxnSp>
                                                                          <p:nvCxnSpPr>
                                                                            <p:cNvPr id="380" name="直線コネクタ 379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 bwMode="auto">
                                                                            <a:xfrm>
                                                                              <a:off x="1644314" y="3434402"/>
                                                                              <a:ext cx="484192" cy="1588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</p:grpSp>
                                                                      <p:cxnSp>
                                                                        <p:nvCxnSpPr>
                                                                          <p:cNvPr id="385" name="直線コネクタ 384"/>
                                                                          <p:cNvCxnSpPr/>
                                                                          <p:nvPr/>
                                                                        </p:nvCxnSpPr>
                                                                        <p:spPr bwMode="auto">
                                                                          <a:xfrm rot="10800000" flipH="1">
                                                                            <a:off x="1645748" y="3429092"/>
                                                                            <a:ext cx="350842" cy="0"/>
                                                                          </a:xfrm>
                                                                          <a:prstGeom prst="line">
                                                                            <a:avLst/>
                                                                          </a:prstGeom>
                                                                          <a:ln w="3175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1">
                                                                            <a:schemeClr val="accent1"/>
                                                                          </a:lnRef>
                                                                          <a:fillRef idx="0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tx1"/>
                                                                          </a:fontRef>
                                                                        </p:style>
                                                                      </p:cxnSp>
                                                                    </p:grpSp>
                                                                    <p:cxnSp>
                                                                      <p:nvCxnSpPr>
                                                                        <p:cNvPr id="387" name="直線コネクタ 386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 bwMode="auto">
                                                                        <a:xfrm rot="10800000" flipH="1">
                                                                          <a:off x="1646481" y="3429981"/>
                                                                          <a:ext cx="350842" cy="0"/>
                                                                        </a:xfrm>
                                                                        <a:prstGeom prst="line">
                                                                          <a:avLst/>
                                                                        </a:prstGeom>
                                                                        <a:ln w="3175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</a:ln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</p:grpSp>
                                                                  <p:cxnSp>
                                                                    <p:nvCxnSpPr>
                                                                      <p:cNvPr id="389" name="直線コネクタ 38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 bwMode="auto">
                                                                      <a:xfrm rot="10800000" flipH="1">
                                                                        <a:off x="1645062" y="3430017"/>
                                                                        <a:ext cx="350841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 w="3175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391" name="直線コネクタ 39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 bwMode="auto">
                                                                    <a:xfrm rot="10800000" flipH="1">
                                                                      <a:off x="1646345" y="3430393"/>
                                                                      <a:ext cx="350842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 w="3175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393" name="直線コネクタ 39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 bwMode="auto">
                                                                  <a:xfrm rot="10800000" flipH="1">
                                                                    <a:off x="1645818" y="3428925"/>
                                                                    <a:ext cx="350841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 w="3175"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cxnSp>
                                                              <p:nvCxnSpPr>
                                                                <p:cNvPr id="395" name="直線コネクタ 394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 bwMode="auto">
                                                                <a:xfrm rot="10800000" flipH="1">
                                                                  <a:off x="1645990" y="3430054"/>
                                                                  <a:ext cx="350841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  <a:ln w="3175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</a:ln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</p:grpSp>
                                                          <p:cxnSp>
                                                            <p:nvCxnSpPr>
                                                              <p:cNvPr id="397" name="直線コネクタ 396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 bwMode="auto">
                                                              <a:xfrm rot="10800000" flipH="1">
                                                                <a:off x="1646084" y="3429776"/>
                                                                <a:ext cx="350841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ln w="3175"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</a:ln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</p:grpSp>
                                                        <p:cxnSp>
                                                          <p:nvCxnSpPr>
                                                            <p:cNvPr id="399" name="直線コネクタ 39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 bwMode="auto">
                                                            <a:xfrm rot="10800000" flipH="1">
                                                              <a:off x="1646756" y="3430207"/>
                                                              <a:ext cx="350842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1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</p:grpSp>
                                                      <p:cxnSp>
                                                        <p:nvCxnSpPr>
                                                          <p:cNvPr id="401" name="直線コネクタ 400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 bwMode="auto">
                                                          <a:xfrm>
                                                            <a:off x="1646443" y="3433698"/>
                                                            <a:ext cx="484193" cy="1588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ln w="31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</a:ln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cxnSp>
                                                      <p:nvCxnSpPr>
                                                        <p:cNvPr id="406" name="直線コネクタ 405"/>
                                                        <p:cNvCxnSpPr/>
                                                        <p:nvPr/>
                                                      </p:nvCxnSpPr>
                                                      <p:spPr bwMode="auto">
                                                        <a:xfrm rot="10800000" flipH="1">
                                                          <a:off x="1646280" y="3429619"/>
                                                          <a:ext cx="350842" cy="0"/>
                                                        </a:xfrm>
                                                        <a:prstGeom prst="line">
                                                          <a:avLst/>
                                                        </a:prstGeom>
                                                        <a:ln w="317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1">
                                                          <a:schemeClr val="accent1"/>
                                                        </a:lnRef>
                                                        <a:fillRef idx="0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tx1"/>
                                                        </a:fontRef>
                                                      </p:style>
                                                    </p:cxnSp>
                                                  </p:grpSp>
                                                  <p:cxnSp>
                                                    <p:nvCxnSpPr>
                                                      <p:cNvPr id="408" name="直線コネクタ 407"/>
                                                      <p:cNvCxnSpPr/>
                                                      <p:nvPr/>
                                                    </p:nvCxnSpPr>
                                                    <p:spPr bwMode="auto">
                                                      <a:xfrm rot="10800000" flipH="1">
                                                        <a:off x="1645922" y="3430719"/>
                                                        <a:ext cx="350842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ln w="317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</a:ln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</p:grpSp>
                                                <p:cxnSp>
                                                  <p:nvCxnSpPr>
                                                    <p:cNvPr id="410" name="直線コネクタ 409"/>
                                                    <p:cNvCxnSpPr/>
                                                    <p:nvPr/>
                                                  </p:nvCxnSpPr>
                                                  <p:spPr bwMode="auto">
                                                    <a:xfrm rot="10800000" flipH="1">
                                                      <a:off x="1646831" y="3430968"/>
                                                      <a:ext cx="350841" cy="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ln w="3175">
                                                      <a:solidFill>
                                                        <a:schemeClr val="tx1"/>
                                                      </a:solidFill>
                                                    </a:ln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</p:grpSp>
                                              <p:cxnSp>
                                                <p:nvCxnSpPr>
                                                  <p:cNvPr id="412" name="直線コネクタ 411"/>
                                                  <p:cNvCxnSpPr/>
                                                  <p:nvPr/>
                                                </p:nvCxnSpPr>
                                                <p:spPr bwMode="auto">
                                                  <a:xfrm rot="10800000" flipH="1">
                                                    <a:off x="1646911" y="3431201"/>
                                                    <a:ext cx="350842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ln w="3175">
                                                    <a:solidFill>
                                                      <a:schemeClr val="tx1"/>
                                                    </a:solidFill>
                                                  </a:ln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</p:grpSp>
                                            <p:cxnSp>
                                              <p:nvCxnSpPr>
                                                <p:cNvPr id="414" name="直線コネクタ 413"/>
                                                <p:cNvCxnSpPr/>
                                                <p:nvPr/>
                                              </p:nvCxnSpPr>
                                              <p:spPr bwMode="auto">
                                                <a:xfrm rot="10800000" flipH="1">
                                                  <a:off x="1648619" y="3429764"/>
                                                  <a:ext cx="350842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 w="3175">
                                                  <a:solidFill>
                                                    <a:schemeClr val="tx1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  <p:cxnSp>
                                            <p:nvCxnSpPr>
                                              <p:cNvPr id="416" name="直線コネクタ 415"/>
                                              <p:cNvCxnSpPr/>
                                              <p:nvPr/>
                                            </p:nvCxnSpPr>
                                            <p:spPr bwMode="auto">
                                              <a:xfrm rot="10800000" flipH="1">
                                                <a:off x="1646670" y="3428541"/>
                                                <a:ext cx="350841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 w="3175">
                                                <a:solidFill>
                                                  <a:schemeClr val="tx1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418" name="直線コネクタ 417"/>
                                            <p:cNvCxnSpPr/>
                                            <p:nvPr/>
                                          </p:nvCxnSpPr>
                                          <p:spPr bwMode="auto">
                                            <a:xfrm rot="10800000" flipH="1">
                                              <a:off x="1646413" y="3429847"/>
                                              <a:ext cx="350842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175">
                                              <a:solidFill>
                                                <a:schemeClr val="tx1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420" name="直線コネクタ 41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rot="10800000" flipH="1">
                                            <a:off x="1646240" y="3428125"/>
                                            <a:ext cx="350841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175">
                                            <a:solidFill>
                                              <a:schemeClr val="tx1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422" name="直線コネクタ 421"/>
                                        <p:cNvCxnSpPr/>
                                        <p:nvPr/>
                                      </p:nvCxnSpPr>
                                      <p:spPr bwMode="auto">
                                        <a:xfrm>
                                          <a:off x="1645979" y="3431386"/>
                                          <a:ext cx="484193" cy="1588"/>
                                        </a:xfrm>
                                        <a:prstGeom prst="line">
                                          <a:avLst/>
                                        </a:prstGeom>
                                        <a:ln w="3175">
                                          <a:solidFill>
                                            <a:schemeClr val="tx1"/>
                                          </a:solidFill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427" name="直線コネクタ 426"/>
                                      <p:cNvCxnSpPr/>
                                      <p:nvPr/>
                                    </p:nvCxnSpPr>
                                    <p:spPr bwMode="auto">
                                      <a:xfrm rot="10800000" flipH="1">
                                        <a:off x="1648211" y="3430933"/>
                                        <a:ext cx="350841" cy="0"/>
                                      </a:xfrm>
                                      <a:prstGeom prst="line">
                                        <a:avLst/>
                                      </a:prstGeom>
                                      <a:ln w="3175"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429" name="直線コネクタ 428"/>
                                    <p:cNvCxnSpPr/>
                                    <p:nvPr/>
                                  </p:nvCxnSpPr>
                                  <p:spPr bwMode="auto">
                                    <a:xfrm rot="10800000" flipH="1">
                                      <a:off x="1648549" y="3429993"/>
                                      <a:ext cx="350842" cy="0"/>
                                    </a:xfrm>
                                    <a:prstGeom prst="line">
                                      <a:avLst/>
                                    </a:prstGeom>
                                    <a:ln w="3175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1" name="直線コネクタ 430"/>
                                  <p:cNvCxnSpPr/>
                                  <p:nvPr/>
                                </p:nvCxnSpPr>
                                <p:spPr bwMode="auto">
                                  <a:xfrm rot="10800000" flipH="1">
                                    <a:off x="1646134" y="3430279"/>
                                    <a:ext cx="350842" cy="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33" name="直線コネクタ 432"/>
                                <p:cNvCxnSpPr/>
                                <p:nvPr/>
                              </p:nvCxnSpPr>
                              <p:spPr bwMode="auto">
                                <a:xfrm rot="10800000" flipH="1">
                                  <a:off x="1646615" y="3428155"/>
                                  <a:ext cx="350842" cy="0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5" name="直線コネクタ 434"/>
                              <p:cNvCxnSpPr/>
                              <p:nvPr/>
                            </p:nvCxnSpPr>
                            <p:spPr bwMode="auto">
                              <a:xfrm rot="10800000" flipH="1">
                                <a:off x="1648802" y="3429381"/>
                                <a:ext cx="350841" cy="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37" name="直線コネクタ 436"/>
                            <p:cNvCxnSpPr/>
                            <p:nvPr/>
                          </p:nvCxnSpPr>
                          <p:spPr bwMode="auto">
                            <a:xfrm rot="10800000" flipH="1">
                              <a:off x="1646202" y="3430420"/>
                              <a:ext cx="350841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439" name="直線コネクタ 438"/>
                          <p:cNvCxnSpPr/>
                          <p:nvPr/>
                        </p:nvCxnSpPr>
                        <p:spPr bwMode="auto">
                          <a:xfrm rot="10800000" flipH="1">
                            <a:off x="1646147" y="3430376"/>
                            <a:ext cx="350841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1" name="直線コネクタ 440"/>
                        <p:cNvCxnSpPr/>
                        <p:nvPr/>
                      </p:nvCxnSpPr>
                      <p:spPr bwMode="auto">
                        <a:xfrm rot="10800000" flipH="1">
                          <a:off x="1648410" y="3430680"/>
                          <a:ext cx="350841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3" name="直線コネクタ 442"/>
                      <p:cNvCxnSpPr/>
                      <p:nvPr/>
                    </p:nvCxnSpPr>
                    <p:spPr bwMode="auto">
                      <a:xfrm>
                        <a:off x="1646637" y="3433289"/>
                        <a:ext cx="484192" cy="1587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49" name="直線コネクタ 448"/>
                    <p:cNvCxnSpPr/>
                    <p:nvPr/>
                  </p:nvCxnSpPr>
                  <p:spPr bwMode="auto">
                    <a:xfrm rot="10800000" flipH="1">
                      <a:off x="1649090" y="3427848"/>
                      <a:ext cx="350842" cy="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直線コネクタ 450"/>
                  <p:cNvCxnSpPr/>
                  <p:nvPr/>
                </p:nvCxnSpPr>
                <p:spPr bwMode="auto">
                  <a:xfrm rot="10800000" flipH="1">
                    <a:off x="1648810" y="3428072"/>
                    <a:ext cx="350842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3" name="直線コネクタ 452"/>
                <p:cNvCxnSpPr/>
                <p:nvPr/>
              </p:nvCxnSpPr>
              <p:spPr bwMode="auto">
                <a:xfrm rot="10800000" flipH="1">
                  <a:off x="1649233" y="3429961"/>
                  <a:ext cx="350841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5" name="直線コネクタ 454"/>
              <p:cNvCxnSpPr/>
              <p:nvPr/>
            </p:nvCxnSpPr>
            <p:spPr bwMode="auto">
              <a:xfrm rot="10800000" flipH="1">
                <a:off x="1648912" y="3430262"/>
                <a:ext cx="350842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16" name="テキスト ボックス 459"/>
            <p:cNvSpPr txBox="1">
              <a:spLocks noChangeArrowheads="1"/>
            </p:cNvSpPr>
            <p:nvPr/>
          </p:nvSpPr>
          <p:spPr bwMode="auto">
            <a:xfrm rot="-4800000">
              <a:off x="2069341" y="277993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</a:t>
              </a:r>
              <a:endParaRPr lang="ja-JP" altLang="en-US" sz="1200" b="1"/>
            </a:p>
          </p:txBody>
        </p:sp>
        <p:sp>
          <p:nvSpPr>
            <p:cNvPr id="13317" name="テキスト ボックス 460"/>
            <p:cNvSpPr txBox="1">
              <a:spLocks noChangeArrowheads="1"/>
            </p:cNvSpPr>
            <p:nvPr/>
          </p:nvSpPr>
          <p:spPr bwMode="auto">
            <a:xfrm rot="-4200000">
              <a:off x="2206989" y="24092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20</a:t>
              </a:r>
              <a:endParaRPr lang="ja-JP" altLang="en-US" sz="1200" b="1"/>
            </a:p>
          </p:txBody>
        </p:sp>
        <p:sp>
          <p:nvSpPr>
            <p:cNvPr id="13318" name="テキスト ボックス 461"/>
            <p:cNvSpPr txBox="1">
              <a:spLocks noChangeArrowheads="1"/>
            </p:cNvSpPr>
            <p:nvPr/>
          </p:nvSpPr>
          <p:spPr bwMode="auto">
            <a:xfrm rot="-3600000">
              <a:off x="2394831" y="20732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30</a:t>
              </a:r>
              <a:endParaRPr lang="ja-JP" altLang="en-US" sz="1200" b="1"/>
            </a:p>
          </p:txBody>
        </p:sp>
        <p:sp>
          <p:nvSpPr>
            <p:cNvPr id="13319" name="テキスト ボックス 462"/>
            <p:cNvSpPr txBox="1">
              <a:spLocks noChangeArrowheads="1"/>
            </p:cNvSpPr>
            <p:nvPr/>
          </p:nvSpPr>
          <p:spPr bwMode="auto">
            <a:xfrm rot="-3000000">
              <a:off x="2631790" y="176570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40</a:t>
              </a:r>
              <a:endParaRPr lang="ja-JP" altLang="en-US" sz="1200" b="1"/>
            </a:p>
          </p:txBody>
        </p:sp>
        <p:sp>
          <p:nvSpPr>
            <p:cNvPr id="13320" name="テキスト ボックス 463"/>
            <p:cNvSpPr txBox="1">
              <a:spLocks noChangeArrowheads="1"/>
            </p:cNvSpPr>
            <p:nvPr/>
          </p:nvSpPr>
          <p:spPr bwMode="auto">
            <a:xfrm rot="-2400000">
              <a:off x="2917031" y="150643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50</a:t>
              </a:r>
              <a:endParaRPr lang="ja-JP" altLang="en-US" sz="1200" b="1"/>
            </a:p>
          </p:txBody>
        </p:sp>
        <p:sp>
          <p:nvSpPr>
            <p:cNvPr id="13321" name="テキスト ボックス 464"/>
            <p:cNvSpPr txBox="1">
              <a:spLocks noChangeArrowheads="1"/>
            </p:cNvSpPr>
            <p:nvPr/>
          </p:nvSpPr>
          <p:spPr bwMode="auto">
            <a:xfrm rot="-1800000">
              <a:off x="3256342" y="128795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60</a:t>
              </a:r>
              <a:endParaRPr lang="ja-JP" altLang="en-US" sz="1200" b="1"/>
            </a:p>
          </p:txBody>
        </p:sp>
        <p:sp>
          <p:nvSpPr>
            <p:cNvPr id="13322" name="テキスト ボックス 465"/>
            <p:cNvSpPr txBox="1">
              <a:spLocks noChangeArrowheads="1"/>
            </p:cNvSpPr>
            <p:nvPr/>
          </p:nvSpPr>
          <p:spPr bwMode="auto">
            <a:xfrm rot="-1200000">
              <a:off x="3624045" y="11509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70</a:t>
              </a:r>
              <a:endParaRPr lang="ja-JP" altLang="en-US" sz="1200" b="1"/>
            </a:p>
          </p:txBody>
        </p:sp>
        <p:sp>
          <p:nvSpPr>
            <p:cNvPr id="13323" name="テキスト ボックス 466"/>
            <p:cNvSpPr txBox="1">
              <a:spLocks noChangeArrowheads="1"/>
            </p:cNvSpPr>
            <p:nvPr/>
          </p:nvSpPr>
          <p:spPr bwMode="auto">
            <a:xfrm rot="-600000">
              <a:off x="3999889" y="1057718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80</a:t>
              </a:r>
              <a:endParaRPr lang="ja-JP" altLang="en-US" sz="1200" b="1"/>
            </a:p>
          </p:txBody>
        </p:sp>
        <p:sp>
          <p:nvSpPr>
            <p:cNvPr id="13324" name="テキスト ボックス 467"/>
            <p:cNvSpPr txBox="1">
              <a:spLocks noChangeArrowheads="1"/>
            </p:cNvSpPr>
            <p:nvPr/>
          </p:nvSpPr>
          <p:spPr bwMode="auto">
            <a:xfrm rot="600000">
              <a:off x="4730011" y="110490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100</a:t>
              </a:r>
              <a:endParaRPr lang="ja-JP" altLang="en-US" sz="1200" b="1"/>
            </a:p>
          </p:txBody>
        </p:sp>
        <p:sp>
          <p:nvSpPr>
            <p:cNvPr id="13325" name="テキスト ボックス 468"/>
            <p:cNvSpPr txBox="1">
              <a:spLocks noChangeArrowheads="1"/>
            </p:cNvSpPr>
            <p:nvPr/>
          </p:nvSpPr>
          <p:spPr bwMode="auto">
            <a:xfrm rot="1200000">
              <a:off x="5123633" y="1206722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110</a:t>
              </a:r>
            </a:p>
          </p:txBody>
        </p:sp>
        <p:sp>
          <p:nvSpPr>
            <p:cNvPr id="13326" name="テキスト ボックス 469"/>
            <p:cNvSpPr txBox="1">
              <a:spLocks noChangeArrowheads="1"/>
            </p:cNvSpPr>
            <p:nvPr/>
          </p:nvSpPr>
          <p:spPr bwMode="auto">
            <a:xfrm rot="1800000">
              <a:off x="5447881" y="14149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120</a:t>
              </a:r>
              <a:endParaRPr lang="ja-JP" altLang="en-US" sz="1200" b="1"/>
            </a:p>
          </p:txBody>
        </p:sp>
        <p:sp>
          <p:nvSpPr>
            <p:cNvPr id="13327" name="テキスト ボックス 470"/>
            <p:cNvSpPr txBox="1">
              <a:spLocks noChangeArrowheads="1"/>
            </p:cNvSpPr>
            <p:nvPr/>
          </p:nvSpPr>
          <p:spPr bwMode="auto">
            <a:xfrm rot="2400000">
              <a:off x="5753731" y="16582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130</a:t>
              </a:r>
            </a:p>
          </p:txBody>
        </p:sp>
        <p:sp>
          <p:nvSpPr>
            <p:cNvPr id="13328" name="テキスト ボックス 471"/>
            <p:cNvSpPr txBox="1">
              <a:spLocks noChangeArrowheads="1"/>
            </p:cNvSpPr>
            <p:nvPr/>
          </p:nvSpPr>
          <p:spPr bwMode="auto">
            <a:xfrm rot="3000000">
              <a:off x="6009984" y="19290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140</a:t>
              </a:r>
            </a:p>
          </p:txBody>
        </p:sp>
        <p:sp>
          <p:nvSpPr>
            <p:cNvPr id="13329" name="テキスト ボックス 472"/>
            <p:cNvSpPr txBox="1">
              <a:spLocks noChangeArrowheads="1"/>
            </p:cNvSpPr>
            <p:nvPr/>
          </p:nvSpPr>
          <p:spPr bwMode="auto">
            <a:xfrm rot="3600000">
              <a:off x="6230231" y="227725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150</a:t>
              </a:r>
            </a:p>
          </p:txBody>
        </p:sp>
        <p:sp>
          <p:nvSpPr>
            <p:cNvPr id="13330" name="テキスト ボックス 473"/>
            <p:cNvSpPr txBox="1">
              <a:spLocks noChangeArrowheads="1"/>
            </p:cNvSpPr>
            <p:nvPr/>
          </p:nvSpPr>
          <p:spPr bwMode="auto">
            <a:xfrm rot="4200000">
              <a:off x="6377596" y="26578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160</a:t>
              </a:r>
              <a:endParaRPr lang="ja-JP" altLang="en-US" sz="1200" b="1"/>
            </a:p>
          </p:txBody>
        </p:sp>
        <p:sp>
          <p:nvSpPr>
            <p:cNvPr id="13331" name="テキスト ボックス 474"/>
            <p:cNvSpPr txBox="1">
              <a:spLocks noChangeArrowheads="1"/>
            </p:cNvSpPr>
            <p:nvPr/>
          </p:nvSpPr>
          <p:spPr bwMode="auto">
            <a:xfrm rot="4800000">
              <a:off x="6459928" y="305163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170</a:t>
              </a:r>
              <a:endParaRPr lang="ja-JP" altLang="en-US" sz="1200" b="1"/>
            </a:p>
          </p:txBody>
        </p:sp>
        <p:sp>
          <p:nvSpPr>
            <p:cNvPr id="13332" name="テキスト ボックス 475"/>
            <p:cNvSpPr txBox="1">
              <a:spLocks noChangeArrowheads="1"/>
            </p:cNvSpPr>
            <p:nvPr/>
          </p:nvSpPr>
          <p:spPr bwMode="auto">
            <a:xfrm rot="5400000">
              <a:off x="6462325" y="345242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180</a:t>
              </a:r>
              <a:endParaRPr lang="ja-JP" altLang="en-US" sz="1200" b="1"/>
            </a:p>
          </p:txBody>
        </p:sp>
        <p:sp>
          <p:nvSpPr>
            <p:cNvPr id="13333" name="テキスト ボックス 476"/>
            <p:cNvSpPr txBox="1">
              <a:spLocks noChangeArrowheads="1"/>
            </p:cNvSpPr>
            <p:nvPr/>
          </p:nvSpPr>
          <p:spPr bwMode="auto">
            <a:xfrm rot="4800000">
              <a:off x="6247642" y="30454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34" name="テキスト ボックス 477"/>
            <p:cNvSpPr txBox="1">
              <a:spLocks noChangeArrowheads="1"/>
            </p:cNvSpPr>
            <p:nvPr/>
          </p:nvSpPr>
          <p:spPr bwMode="auto">
            <a:xfrm rot="4200000">
              <a:off x="6182089" y="27140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35" name="テキスト ボックス 478"/>
            <p:cNvSpPr txBox="1">
              <a:spLocks noChangeArrowheads="1"/>
            </p:cNvSpPr>
            <p:nvPr/>
          </p:nvSpPr>
          <p:spPr bwMode="auto">
            <a:xfrm rot="3600000">
              <a:off x="6071481" y="237171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36" name="テキスト ボックス 479"/>
            <p:cNvSpPr txBox="1">
              <a:spLocks noChangeArrowheads="1"/>
            </p:cNvSpPr>
            <p:nvPr/>
          </p:nvSpPr>
          <p:spPr bwMode="auto">
            <a:xfrm rot="3000000">
              <a:off x="5870290" y="208955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37" name="テキスト ボックス 480"/>
            <p:cNvSpPr txBox="1">
              <a:spLocks noChangeArrowheads="1"/>
            </p:cNvSpPr>
            <p:nvPr/>
          </p:nvSpPr>
          <p:spPr bwMode="auto">
            <a:xfrm rot="2400000">
              <a:off x="5647530" y="1823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3338" name="テキスト ボックス 481"/>
            <p:cNvSpPr txBox="1">
              <a:spLocks noChangeArrowheads="1"/>
            </p:cNvSpPr>
            <p:nvPr/>
          </p:nvSpPr>
          <p:spPr bwMode="auto">
            <a:xfrm rot="1800000">
              <a:off x="5364543" y="160545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39" name="テキスト ボックス 482"/>
            <p:cNvSpPr txBox="1">
              <a:spLocks noChangeArrowheads="1"/>
            </p:cNvSpPr>
            <p:nvPr/>
          </p:nvSpPr>
          <p:spPr bwMode="auto">
            <a:xfrm rot="1200000">
              <a:off x="5059146" y="1449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0" name="テキスト ボックス 483"/>
            <p:cNvSpPr txBox="1">
              <a:spLocks noChangeArrowheads="1"/>
            </p:cNvSpPr>
            <p:nvPr/>
          </p:nvSpPr>
          <p:spPr bwMode="auto">
            <a:xfrm rot="600000">
              <a:off x="4737710" y="13561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1" name="テキスト ボックス 484"/>
            <p:cNvSpPr txBox="1">
              <a:spLocks noChangeArrowheads="1"/>
            </p:cNvSpPr>
            <p:nvPr/>
          </p:nvSpPr>
          <p:spPr bwMode="auto">
            <a:xfrm rot="-600000">
              <a:off x="3999761" y="1314454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2" name="テキスト ボックス 485"/>
            <p:cNvSpPr txBox="1">
              <a:spLocks noChangeArrowheads="1"/>
            </p:cNvSpPr>
            <p:nvPr/>
          </p:nvSpPr>
          <p:spPr bwMode="auto">
            <a:xfrm rot="-1200000">
              <a:off x="3669484" y="1378171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3" name="テキスト ボックス 486"/>
            <p:cNvSpPr txBox="1">
              <a:spLocks noChangeArrowheads="1"/>
            </p:cNvSpPr>
            <p:nvPr/>
          </p:nvSpPr>
          <p:spPr bwMode="auto">
            <a:xfrm rot="-1800000">
              <a:off x="3333330" y="149750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4" name="テキスト ボックス 487"/>
            <p:cNvSpPr txBox="1">
              <a:spLocks noChangeArrowheads="1"/>
            </p:cNvSpPr>
            <p:nvPr/>
          </p:nvSpPr>
          <p:spPr bwMode="auto">
            <a:xfrm rot="-2400000">
              <a:off x="3054982" y="16709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5" name="テキスト ボックス 488"/>
            <p:cNvSpPr txBox="1">
              <a:spLocks noChangeArrowheads="1"/>
            </p:cNvSpPr>
            <p:nvPr/>
          </p:nvSpPr>
          <p:spPr bwMode="auto">
            <a:xfrm rot="-3000000">
              <a:off x="2790533" y="19163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6" name="テキスト ボックス 489"/>
            <p:cNvSpPr txBox="1">
              <a:spLocks noChangeArrowheads="1"/>
            </p:cNvSpPr>
            <p:nvPr/>
          </p:nvSpPr>
          <p:spPr bwMode="auto">
            <a:xfrm rot="-3600000">
              <a:off x="2566282" y="2169308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150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7" name="テキスト ボックス 490"/>
            <p:cNvSpPr txBox="1">
              <a:spLocks noChangeArrowheads="1"/>
            </p:cNvSpPr>
            <p:nvPr/>
          </p:nvSpPr>
          <p:spPr bwMode="auto">
            <a:xfrm rot="-4200000">
              <a:off x="2396145" y="24673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8" name="テキスト ボックス 491"/>
            <p:cNvSpPr txBox="1">
              <a:spLocks noChangeArrowheads="1"/>
            </p:cNvSpPr>
            <p:nvPr/>
          </p:nvSpPr>
          <p:spPr bwMode="auto">
            <a:xfrm rot="-4800000">
              <a:off x="2287979" y="279276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49" name="テキスト ボックス 492"/>
            <p:cNvSpPr txBox="1">
              <a:spLocks noChangeArrowheads="1"/>
            </p:cNvSpPr>
            <p:nvPr/>
          </p:nvSpPr>
          <p:spPr bwMode="auto">
            <a:xfrm rot="-5400000">
              <a:off x="2237174" y="312857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3350" name="テキスト ボックス 493"/>
            <p:cNvSpPr txBox="1">
              <a:spLocks noChangeArrowheads="1"/>
            </p:cNvSpPr>
            <p:nvPr/>
          </p:nvSpPr>
          <p:spPr bwMode="auto">
            <a:xfrm rot="5400000">
              <a:off x="6244024" y="34397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495" name="アーチ 494"/>
            <p:cNvSpPr/>
            <p:nvPr/>
          </p:nvSpPr>
          <p:spPr>
            <a:xfrm>
              <a:off x="2482827" y="1295398"/>
              <a:ext cx="4222794" cy="4289425"/>
            </a:xfrm>
            <a:prstGeom prst="blockArc">
              <a:avLst>
                <a:gd name="adj1" fmla="val 10800000"/>
                <a:gd name="adj2" fmla="val 21539567"/>
                <a:gd name="adj3" fmla="val 25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352" name="テキスト ボックス 495"/>
            <p:cNvSpPr txBox="1">
              <a:spLocks noChangeArrowheads="1"/>
            </p:cNvSpPr>
            <p:nvPr/>
          </p:nvSpPr>
          <p:spPr bwMode="auto">
            <a:xfrm rot="-5400000">
              <a:off x="2010975" y="31349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0</a:t>
              </a:r>
              <a:endParaRPr lang="ja-JP" altLang="en-US" sz="1200" b="1"/>
            </a:p>
          </p:txBody>
        </p:sp>
        <p:sp>
          <p:nvSpPr>
            <p:cNvPr id="13353" name="テキスト ボックス 458"/>
            <p:cNvSpPr txBox="1">
              <a:spLocks noChangeArrowheads="1"/>
            </p:cNvSpPr>
            <p:nvPr/>
          </p:nvSpPr>
          <p:spPr bwMode="auto">
            <a:xfrm>
              <a:off x="4305300" y="12065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 b="1">
                  <a:solidFill>
                    <a:srgbClr val="FF0000"/>
                  </a:solidFill>
                </a:rPr>
                <a:t>９０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パイ 457"/>
          <p:cNvSpPr/>
          <p:nvPr/>
        </p:nvSpPr>
        <p:spPr>
          <a:xfrm>
            <a:off x="949325" y="0"/>
            <a:ext cx="7245350" cy="6858000"/>
          </a:xfrm>
          <a:prstGeom prst="pie">
            <a:avLst>
              <a:gd name="adj1" fmla="val 18273580"/>
              <a:gd name="adj2" fmla="val 215798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4338" name="グループ化 496"/>
          <p:cNvGrpSpPr>
            <a:grpSpLocks/>
          </p:cNvGrpSpPr>
          <p:nvPr/>
        </p:nvGrpSpPr>
        <p:grpSpPr bwMode="auto">
          <a:xfrm rot="-2700000">
            <a:off x="1643063" y="500063"/>
            <a:ext cx="5857875" cy="5857875"/>
            <a:chOff x="1643031" y="500061"/>
            <a:chExt cx="5857936" cy="5857875"/>
          </a:xfrm>
        </p:grpSpPr>
        <p:grpSp>
          <p:nvGrpSpPr>
            <p:cNvPr id="14339" name="グループ化 455"/>
            <p:cNvGrpSpPr>
              <a:grpSpLocks/>
            </p:cNvGrpSpPr>
            <p:nvPr/>
          </p:nvGrpSpPr>
          <p:grpSpPr bwMode="auto">
            <a:xfrm rot="10740000">
              <a:off x="1643031" y="500061"/>
              <a:ext cx="5857936" cy="5857875"/>
              <a:chOff x="1643002" y="500064"/>
              <a:chExt cx="5857936" cy="5857875"/>
            </a:xfrm>
          </p:grpSpPr>
          <p:grpSp>
            <p:nvGrpSpPr>
              <p:cNvPr id="14378" name="グループ化 453"/>
              <p:cNvGrpSpPr>
                <a:grpSpLocks/>
              </p:cNvGrpSpPr>
              <p:nvPr/>
            </p:nvGrpSpPr>
            <p:grpSpPr bwMode="auto">
              <a:xfrm rot="-60000">
                <a:off x="1643002" y="500064"/>
                <a:ext cx="5857936" cy="5857875"/>
                <a:chOff x="1643002" y="500064"/>
                <a:chExt cx="5857936" cy="5857875"/>
              </a:xfrm>
            </p:grpSpPr>
            <p:grpSp>
              <p:nvGrpSpPr>
                <p:cNvPr id="14380" name="グループ化 451"/>
                <p:cNvGrpSpPr>
                  <a:grpSpLocks/>
                </p:cNvGrpSpPr>
                <p:nvPr/>
              </p:nvGrpSpPr>
              <p:grpSpPr bwMode="auto">
                <a:xfrm rot="-60000">
                  <a:off x="1643002" y="500064"/>
                  <a:ext cx="5857936" cy="5857875"/>
                  <a:chOff x="1643002" y="500064"/>
                  <a:chExt cx="5857936" cy="5857875"/>
                </a:xfrm>
              </p:grpSpPr>
              <p:grpSp>
                <p:nvGrpSpPr>
                  <p:cNvPr id="14382" name="グループ化 449"/>
                  <p:cNvGrpSpPr>
                    <a:grpSpLocks/>
                  </p:cNvGrpSpPr>
                  <p:nvPr/>
                </p:nvGrpSpPr>
                <p:grpSpPr bwMode="auto">
                  <a:xfrm rot="-60000">
                    <a:off x="1643002" y="500064"/>
                    <a:ext cx="5857936" cy="5857875"/>
                    <a:chOff x="1643002" y="500064"/>
                    <a:chExt cx="5857936" cy="5857875"/>
                  </a:xfrm>
                </p:grpSpPr>
                <p:grpSp>
                  <p:nvGrpSpPr>
                    <p:cNvPr id="14384" name="グループ化 447"/>
                    <p:cNvGrpSpPr>
                      <a:grpSpLocks/>
                    </p:cNvGrpSpPr>
                    <p:nvPr/>
                  </p:nvGrpSpPr>
                  <p:grpSpPr bwMode="auto">
                    <a:xfrm rot="-60000">
                      <a:off x="1643002" y="500064"/>
                      <a:ext cx="5857936" cy="5857875"/>
                      <a:chOff x="1643002" y="500064"/>
                      <a:chExt cx="5857936" cy="5857875"/>
                    </a:xfrm>
                  </p:grpSpPr>
                  <p:grpSp>
                    <p:nvGrpSpPr>
                      <p:cNvPr id="14386" name="グループ化 441"/>
                      <p:cNvGrpSpPr>
                        <a:grpSpLocks/>
                      </p:cNvGrpSpPr>
                      <p:nvPr/>
                    </p:nvGrpSpPr>
                    <p:grpSpPr bwMode="auto">
                      <a:xfrm rot="-60000">
                        <a:off x="1643002" y="500064"/>
                        <a:ext cx="5857936" cy="5857875"/>
                        <a:chOff x="1643002" y="500064"/>
                        <a:chExt cx="5857936" cy="5857875"/>
                      </a:xfrm>
                    </p:grpSpPr>
                    <p:grpSp>
                      <p:nvGrpSpPr>
                        <p:cNvPr id="14388" name="グループ化 43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-60000">
                          <a:off x="1643002" y="500064"/>
                          <a:ext cx="5857936" cy="5857875"/>
                          <a:chOff x="1643002" y="500064"/>
                          <a:chExt cx="5857936" cy="5857875"/>
                        </a:xfrm>
                      </p:grpSpPr>
                      <p:grpSp>
                        <p:nvGrpSpPr>
                          <p:cNvPr id="14390" name="グループ化 4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60000">
                            <a:off x="1643002" y="500064"/>
                            <a:ext cx="5857936" cy="5857875"/>
                            <a:chOff x="1643002" y="500064"/>
                            <a:chExt cx="5857936" cy="5857875"/>
                          </a:xfrm>
                        </p:grpSpPr>
                        <p:grpSp>
                          <p:nvGrpSpPr>
                            <p:cNvPr id="14392" name="グループ化 4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-60000">
                              <a:off x="1643002" y="500064"/>
                              <a:ext cx="5857936" cy="5857875"/>
                              <a:chOff x="1643002" y="500064"/>
                              <a:chExt cx="5857936" cy="5857875"/>
                            </a:xfrm>
                          </p:grpSpPr>
                          <p:grpSp>
                            <p:nvGrpSpPr>
                              <p:cNvPr id="14394" name="グループ化 4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120000">
                                <a:off x="1643002" y="500064"/>
                                <a:ext cx="5857936" cy="5857875"/>
                                <a:chOff x="1643002" y="500064"/>
                                <a:chExt cx="5857936" cy="5857875"/>
                              </a:xfrm>
                            </p:grpSpPr>
                            <p:grpSp>
                              <p:nvGrpSpPr>
                                <p:cNvPr id="14396" name="グループ化 4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 rot="-60000">
                                  <a:off x="1643002" y="500064"/>
                                  <a:ext cx="5857936" cy="5857875"/>
                                  <a:chOff x="1643002" y="500064"/>
                                  <a:chExt cx="5857936" cy="5857875"/>
                                </a:xfrm>
                              </p:grpSpPr>
                              <p:grpSp>
                                <p:nvGrpSpPr>
                                  <p:cNvPr id="14398" name="グループ化 42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 rot="-60000">
                                    <a:off x="1643002" y="500064"/>
                                    <a:ext cx="5857936" cy="5857875"/>
                                    <a:chOff x="1643002" y="500064"/>
                                    <a:chExt cx="5857936" cy="5857875"/>
                                  </a:xfrm>
                                </p:grpSpPr>
                                <p:grpSp>
                                  <p:nvGrpSpPr>
                                    <p:cNvPr id="14400" name="グループ化 427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 rot="-60000">
                                      <a:off x="1643002" y="500064"/>
                                      <a:ext cx="5857936" cy="5857875"/>
                                      <a:chOff x="1643002" y="500064"/>
                                      <a:chExt cx="5857936" cy="5857875"/>
                                    </a:xfrm>
                                  </p:grpSpPr>
                                  <p:grpSp>
                                    <p:nvGrpSpPr>
                                      <p:cNvPr id="14402" name="グループ化 425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 rot="-60000">
                                        <a:off x="1643002" y="500064"/>
                                        <a:ext cx="5857936" cy="5857875"/>
                                        <a:chOff x="1643002" y="500064"/>
                                        <a:chExt cx="5857936" cy="5857875"/>
                                      </a:xfrm>
                                    </p:grpSpPr>
                                    <p:grpSp>
                                      <p:nvGrpSpPr>
                                        <p:cNvPr id="14404" name="グループ化 420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 rot="-60000">
                                          <a:off x="1643002" y="500064"/>
                                          <a:ext cx="5857936" cy="5857875"/>
                                          <a:chOff x="1643002" y="500064"/>
                                          <a:chExt cx="5857936" cy="5857875"/>
                                        </a:xfrm>
                                      </p:grpSpPr>
                                      <p:grpSp>
                                        <p:nvGrpSpPr>
                                          <p:cNvPr id="14406" name="グループ化 418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 rot="-60000">
                                            <a:off x="1643002" y="500064"/>
                                            <a:ext cx="5857936" cy="5857875"/>
                                            <a:chOff x="1643002" y="500064"/>
                                            <a:chExt cx="5857936" cy="5857875"/>
                                          </a:xfrm>
                                        </p:grpSpPr>
                                        <p:grpSp>
                                          <p:nvGrpSpPr>
                                            <p:cNvPr id="14408" name="グループ化 41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 rot="-60000">
                                              <a:off x="1643002" y="500064"/>
                                              <a:ext cx="5857936" cy="5857875"/>
                                              <a:chOff x="1643002" y="500064"/>
                                              <a:chExt cx="5857936" cy="585787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14410" name="グループ化 414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 rot="-60000">
                                                <a:off x="1643002" y="500064"/>
                                                <a:ext cx="5857936" cy="5857875"/>
                                                <a:chOff x="1643002" y="500064"/>
                                                <a:chExt cx="5857936" cy="585787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14412" name="グループ化 412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 rot="-120000">
                                                  <a:off x="1643002" y="500064"/>
                                                  <a:ext cx="5857936" cy="5857875"/>
                                                  <a:chOff x="1643002" y="500064"/>
                                                  <a:chExt cx="5857936" cy="585787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14414" name="グループ化 410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 rot="-60000">
                                                    <a:off x="1643002" y="500064"/>
                                                    <a:ext cx="5857936" cy="5857875"/>
                                                    <a:chOff x="1643002" y="500064"/>
                                                    <a:chExt cx="5857936" cy="5857875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14416" name="グループ化 408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 rot="-60000">
                                                      <a:off x="1643002" y="500064"/>
                                                      <a:ext cx="5857936" cy="5857875"/>
                                                      <a:chOff x="1643002" y="500064"/>
                                                      <a:chExt cx="5857936" cy="5857875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14418" name="グループ化 406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 rot="-60000">
                                                        <a:off x="1643002" y="500064"/>
                                                        <a:ext cx="5857936" cy="5857875"/>
                                                        <a:chOff x="1643002" y="500064"/>
                                                        <a:chExt cx="5857936" cy="5857875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14420" name="グループ化 404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 rot="-60000">
                                                          <a:off x="1643002" y="500064"/>
                                                          <a:ext cx="5857936" cy="5857875"/>
                                                          <a:chOff x="1643002" y="500064"/>
                                                          <a:chExt cx="5857936" cy="5857875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14422" name="グループ化 399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 rot="-60000">
                                                            <a:off x="1643002" y="500064"/>
                                                            <a:ext cx="5857936" cy="5857875"/>
                                                            <a:chOff x="1643002" y="500064"/>
                                                            <a:chExt cx="5857936" cy="5857875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14424" name="グループ化 397"/>
                                                            <p:cNvGrpSpPr>
                                                              <a:grpSpLocks/>
                                                            </p:cNvGrpSpPr>
                                                            <p:nvPr/>
                                                          </p:nvGrpSpPr>
                                                          <p:grpSpPr bwMode="auto">
                                                            <a:xfrm rot="-60000">
                                                              <a:off x="1643002" y="500064"/>
                                                              <a:ext cx="5857936" cy="5857875"/>
                                                              <a:chOff x="1643002" y="500064"/>
                                                              <a:chExt cx="5857936" cy="5857875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14426" name="グループ化 395"/>
                                                              <p:cNvGrpSpPr>
                                                                <a:grpSpLocks/>
                                                              </p:cNvGrpSpPr>
                                                              <p:nvPr/>
                                                            </p:nvGrpSpPr>
                                                            <p:grpSpPr bwMode="auto">
                                                              <a:xfrm rot="-60000">
                                                                <a:off x="1643002" y="500064"/>
                                                                <a:ext cx="5857936" cy="5857875"/>
                                                                <a:chOff x="1643002" y="500064"/>
                                                                <a:chExt cx="5857936" cy="5857875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14428" name="グループ化 393"/>
                                                                <p:cNvGrpSpPr>
                                                                  <a:grpSpLocks/>
                                                                </p:cNvGrpSpPr>
                                                                <p:nvPr/>
                                                              </p:nvGrpSpPr>
                                                              <p:grpSpPr bwMode="auto">
                                                                <a:xfrm rot="-60000">
                                                                  <a:off x="1643002" y="500064"/>
                                                                  <a:ext cx="5857936" cy="5857875"/>
                                                                  <a:chOff x="1643002" y="500064"/>
                                                                  <a:chExt cx="5857936" cy="585787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14430" name="グループ化 391"/>
                                                                  <p:cNvGrpSpPr>
                                                                    <a:grpSpLocks/>
                                                                  </p:cNvGrpSpPr>
                                                                  <p:nvPr/>
                                                                </p:nvGrpSpPr>
                                                                <p:grpSpPr bwMode="auto">
                                                                  <a:xfrm rot="-120000">
                                                                    <a:off x="1643002" y="500064"/>
                                                                    <a:ext cx="5857936" cy="5857875"/>
                                                                    <a:chOff x="1643002" y="500064"/>
                                                                    <a:chExt cx="5857936" cy="5857875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4432" name="グループ化 389"/>
                                                                    <p:cNvGrpSpPr>
                                                                      <a:grpSpLocks/>
                                                                    </p:cNvGrpSpPr>
                                                                    <p:nvPr/>
                                                                  </p:nvGrpSpPr>
                                                                  <p:grpSpPr bwMode="auto">
                                                                    <a:xfrm rot="-60000">
                                                                      <a:off x="1643002" y="500064"/>
                                                                      <a:ext cx="5857936" cy="5857875"/>
                                                                      <a:chOff x="1643002" y="500064"/>
                                                                      <a:chExt cx="5857936" cy="5857875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14434" name="グループ化 387"/>
                                                                      <p:cNvGrpSpPr>
                                                                        <a:grpSpLocks/>
                                                                      </p:cNvGrpSpPr>
                                                                      <p:nvPr/>
                                                                    </p:nvGrpSpPr>
                                                                    <p:grpSpPr bwMode="auto">
                                                                      <a:xfrm rot="-60000">
                                                                        <a:off x="1643002" y="500064"/>
                                                                        <a:ext cx="5857936" cy="5857875"/>
                                                                        <a:chOff x="1643002" y="500064"/>
                                                                        <a:chExt cx="5857936" cy="5857875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14436" name="グループ化 385"/>
                                                                        <p:cNvGrpSpPr>
                                                                          <a:grpSpLocks/>
                                                                        </p:cNvGrpSpPr>
                                                                        <p:nvPr/>
                                                                      </p:nvGrpSpPr>
                                                                      <p:grpSpPr bwMode="auto">
                                                                        <a:xfrm rot="-60000">
                                                                          <a:off x="1643002" y="500064"/>
                                                                          <a:ext cx="5857936" cy="5857875"/>
                                                                          <a:chOff x="1643002" y="500064"/>
                                                                          <a:chExt cx="5857936" cy="5857875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14438" name="グループ化 383"/>
                                                                          <p:cNvGrpSpPr>
                                                                            <a:grpSpLocks/>
                                                                          </p:cNvGrpSpPr>
                                                                          <p:nvPr/>
                                                                        </p:nvGrpSpPr>
                                                                        <p:grpSpPr bwMode="auto">
                                                                          <a:xfrm rot="-60000">
                                                                            <a:off x="1643002" y="500064"/>
                                                                            <a:ext cx="5857936" cy="5857875"/>
                                                                            <a:chOff x="1643002" y="500064"/>
                                                                            <a:chExt cx="5857936" cy="5857875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14440" name="グループ化 378"/>
                                                                            <p:cNvGrpSpPr>
                                                                              <a:grpSpLocks/>
                                                                            </p:cNvGrpSpPr>
                                                                            <p:nvPr/>
                                                                          </p:nvGrpSpPr>
                                                                          <p:grpSpPr bwMode="auto">
                                                                            <a:xfrm rot="-60000">
                                                                              <a:off x="1643002" y="500064"/>
                                                                              <a:ext cx="5857936" cy="5857875"/>
                                                                              <a:chOff x="1643002" y="500064"/>
                                                                              <a:chExt cx="5857936" cy="585787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14442" name="グループ化 376"/>
                                                                              <p:cNvGrpSpPr>
                                                                                <a:grpSpLocks/>
                                                                              </p:cNvGrpSpPr>
                                                                              <p:nvPr/>
                                                                            </p:nvGrpSpPr>
                                                                            <p:grpSpPr bwMode="auto">
                                                                              <a:xfrm rot="-60000">
                                                                                <a:off x="1643002" y="500064"/>
                                                                                <a:ext cx="5857936" cy="5857875"/>
                                                                                <a:chOff x="1643002" y="500064"/>
                                                                                <a:chExt cx="5857936" cy="5857875"/>
                                                                              </a:xfrm>
                                                                            </p:grpSpPr>
                                                                            <p:grpSp>
                                                                              <p:nvGrpSpPr>
                                                                                <p:cNvPr id="14444" name="グループ化 374"/>
                                                                                <p:cNvGrpSpPr>
                                                                                  <a:grpSpLocks/>
                                                                                </p:cNvGrpSpPr>
                                                                                <p:nvPr/>
                                                                              </p:nvGrpSpPr>
                                                                              <p:grpSpPr bwMode="auto">
                                                                                <a:xfrm rot="-60000">
                                                                                  <a:off x="1643002" y="500064"/>
                                                                                  <a:ext cx="5857936" cy="5857875"/>
                                                                                  <a:chOff x="1643002" y="500064"/>
                                                                                  <a:chExt cx="5857936" cy="5857875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14446" name="グループ化 372"/>
                                                                                  <p:cNvGrpSpPr>
                                                                                    <a:grpSpLocks/>
                                                                                  </p:cNvGrpSpPr>
                                                                                  <p:nvPr/>
                                                                                </p:nvGrpSpPr>
                                                                                <p:grpSpPr bwMode="auto">
                                                                                  <a:xfrm rot="-60000">
                                                                                    <a:off x="1643002" y="500064"/>
                                                                                    <a:ext cx="5857936" cy="5857875"/>
                                                                                    <a:chOff x="1643002" y="500064"/>
                                                                                    <a:chExt cx="5857936" cy="5857875"/>
                                                                                  </a:xfrm>
                                                                                </p:grpSpPr>
                                                                                <p:grpSp>
                                                                                  <p:nvGrpSpPr>
                                                                                    <p:cNvPr id="14448" name="グループ化 370"/>
                                                                                    <p:cNvGrpSpPr>
                                                                                      <a:grpSpLocks/>
                                                                                    </p:cNvGrpSpPr>
                                                                                    <p:nvPr/>
                                                                                  </p:nvGrpSpPr>
                                                                                  <p:grpSpPr bwMode="auto">
                                                                                    <a:xfrm rot="-120000">
                                                                                      <a:off x="1643002" y="500064"/>
                                                                                      <a:ext cx="5857936" cy="5857875"/>
                                                                                      <a:chOff x="1643002" y="500064"/>
                                                                                      <a:chExt cx="5857936" cy="5857875"/>
                                                                                    </a:xfrm>
                                                                                  </p:grpSpPr>
                                                                                  <p:grpSp>
                                                                                    <p:nvGrpSpPr>
                                                                                      <p:cNvPr id="14450" name="グループ化 368"/>
                                                                                      <p:cNvGrpSpPr>
                                                                                        <a:grpSpLocks/>
                                                                                      </p:cNvGrpSpPr>
                                                                                      <p:nvPr/>
                                                                                    </p:nvGrpSpPr>
                                                                                    <p:grpSpPr bwMode="auto">
                                                                                      <a:xfrm rot="-60000">
                                                                                        <a:off x="1643002" y="500064"/>
                                                                                        <a:ext cx="5857936" cy="5857875"/>
                                                                                        <a:chOff x="1643002" y="500064"/>
                                                                                        <a:chExt cx="5857936" cy="5857875"/>
                                                                                      </a:xfrm>
                                                                                    </p:grpSpPr>
                                                                                    <p:grpSp>
                                                                                      <p:nvGrpSpPr>
                                                                                        <p:cNvPr id="14452" name="グループ化 366"/>
                                                                                        <p:cNvGrpSpPr>
                                                                                          <a:grpSpLocks/>
                                                                                        </p:cNvGrpSpPr>
                                                                                        <p:nvPr/>
                                                                                      </p:nvGrpSpPr>
                                                                                      <p:grpSpPr bwMode="auto">
                                                                                        <a:xfrm rot="-60000">
                                                                                          <a:off x="1643002" y="500064"/>
                                                                                          <a:ext cx="5857936" cy="5857875"/>
                                                                                          <a:chOff x="1643002" y="500064"/>
                                                                                          <a:chExt cx="5857936" cy="5857875"/>
                                                                                        </a:xfrm>
                                                                                      </p:grpSpPr>
                                                                                      <p:grpSp>
                                                                                        <p:nvGrpSpPr>
                                                                                          <p:cNvPr id="14454" name="グループ化 364"/>
                                                                                          <p:cNvGrpSpPr>
                                                                                            <a:grpSpLocks/>
                                                                                          </p:cNvGrpSpPr>
                                                                                          <p:nvPr/>
                                                                                        </p:nvGrpSpPr>
                                                                                        <p:grpSpPr bwMode="auto">
                                                                                          <a:xfrm rot="-60000">
                                                                                            <a:off x="1643002" y="500064"/>
                                                                                            <a:ext cx="5857936" cy="5857875"/>
                                                                                            <a:chOff x="1643002" y="500064"/>
                                                                                            <a:chExt cx="5857936" cy="5857875"/>
                                                                                          </a:xfrm>
                                                                                        </p:grpSpPr>
                                                                                        <p:grpSp>
                                                                                          <p:nvGrpSpPr>
                                                                                            <p:cNvPr id="14456" name="グループ化 362"/>
                                                                                            <p:cNvGrpSpPr>
                                                                                              <a:grpSpLocks/>
                                                                                            </p:cNvGrpSpPr>
                                                                                            <p:nvPr/>
                                                                                          </p:nvGrpSpPr>
                                                                                          <p:grpSpPr bwMode="auto">
                                                                                            <a:xfrm rot="-60000">
                                                                                              <a:off x="1643002" y="500064"/>
                                                                                              <a:ext cx="5857936" cy="5857875"/>
                                                                                              <a:chOff x="1643002" y="500064"/>
                                                                                              <a:chExt cx="5857936" cy="5857875"/>
                                                                                            </a:xfrm>
                                                                                          </p:grpSpPr>
                                                                                          <p:grpSp>
                                                                                            <p:nvGrpSpPr>
                                                                                              <p:cNvPr id="14458" name="グループ化 357"/>
                                                                                              <p:cNvGrpSpPr>
                                                                                                <a:grpSpLocks/>
                                                                                              </p:cNvGrpSpPr>
                                                                                              <p:nvPr/>
                                                                                            </p:nvGrpSpPr>
                                                                                            <p:grpSpPr bwMode="auto">
                                                                                              <a:xfrm rot="-60000">
                                                                                                <a:off x="1643002" y="500064"/>
                                                                                                <a:ext cx="5857936" cy="5857875"/>
                                                                                                <a:chOff x="1643002" y="500064"/>
                                                                                                <a:chExt cx="5857936" cy="5857875"/>
                                                                                              </a:xfrm>
                                                                                            </p:grpSpPr>
                                                                                            <p:grpSp>
                                                                                              <p:nvGrpSpPr>
                                                                                                <p:cNvPr id="14460" name="グループ化 355"/>
                                                                                                <p:cNvGrpSpPr>
                                                                                                  <a:grpSpLocks/>
                                                                                                </p:cNvGrpSpPr>
                                                                                                <p:nvPr/>
                                                                                              </p:nvGrpSpPr>
                                                                                              <p:grpSpPr bwMode="auto">
                                                                                                <a:xfrm rot="-60000">
                                                                                                  <a:off x="1643002" y="500064"/>
                                                                                                  <a:ext cx="5857936" cy="5857875"/>
                                                                                                  <a:chOff x="1643002" y="500064"/>
                                                                                                  <a:chExt cx="5857936" cy="5857875"/>
                                                                                                </a:xfrm>
                                                                                              </p:grpSpPr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14462" name="グループ化 353"/>
                                                                                                  <p:cNvGrpSpPr>
                                                                                                    <a:grpSpLocks/>
                                                                                                  </p:cNvGrpSpPr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 bwMode="auto">
                                                                                                  <a:xfrm rot="-60000">
                                                                                                    <a:off x="1643002" y="500064"/>
                                                                                                    <a:ext cx="5857936" cy="5857875"/>
                                                                                                    <a:chOff x="1643002" y="500064"/>
                                                                                                    <a:chExt cx="5857936" cy="5857875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grpSp>
                                                                                                  <p:nvGrpSpPr>
                                                                                                    <p:cNvPr id="14464" name="グループ化 351"/>
                                                                                                    <p:cNvGrpSpPr>
                                                                                                      <a:grpSpLocks/>
                                                                                                    </p:cNvGrpSpPr>
                                                                                                    <p:nvPr/>
                                                                                                  </p:nvGrpSpPr>
                                                                                                  <p:grpSpPr bwMode="auto">
                                                                                                    <a:xfrm rot="-60000">
                                                                                                      <a:off x="1643002" y="500064"/>
                                                                                                      <a:ext cx="5857936" cy="5857875"/>
                                                                                                      <a:chOff x="1643002" y="500064"/>
                                                                                                      <a:chExt cx="5857936" cy="5857875"/>
                                                                                                    </a:xfrm>
                                                                                                  </p:grpSpPr>
                                                                                                  <p:grpSp>
                                                                                                    <p:nvGrpSpPr>
                                                                                                      <p:cNvPr id="14466" name="グループ化 349"/>
                                                                                                      <p:cNvGrpSpPr>
                                                                                                        <a:grpSpLocks/>
                                                                                                      </p:cNvGrpSpPr>
                                                                                                      <p:nvPr/>
                                                                                                    </p:nvGrpSpPr>
                                                                                                    <p:grpSpPr bwMode="auto">
                                                                                                      <a:xfrm rot="-120000">
                                                                                                        <a:off x="1643002" y="500064"/>
                                                                                                        <a:ext cx="5857936" cy="5857875"/>
                                                                                                        <a:chOff x="1643002" y="500064"/>
                                                                                                        <a:chExt cx="5857936" cy="5857875"/>
                                                                                                      </a:xfrm>
                                                                                                    </p:grpSpPr>
                                                                                                    <p:grpSp>
                                                                                                      <p:nvGrpSpPr>
                                                                                                        <p:cNvPr id="14468" name="グループ化 347"/>
                                                                                                        <p:cNvGrpSpPr>
                                                                                                          <a:grpSpLocks/>
                                                                                                        </p:cNvGrpSpPr>
                                                                                                        <p:nvPr/>
                                                                                                      </p:nvGrpSpPr>
                                                                                                      <p:grpSpPr bwMode="auto">
                                                                                                        <a:xfrm rot="-60000">
                                                                                                          <a:off x="1643002" y="500064"/>
                                                                                                          <a:ext cx="5857936" cy="5857875"/>
                                                                                                          <a:chOff x="1643002" y="500064"/>
                                                                                                          <a:chExt cx="5857936" cy="5857875"/>
                                                                                                        </a:xfrm>
                                                                                                      </p:grpSpPr>
                                                                                                      <p:grpSp>
                                                                                                        <p:nvGrpSpPr>
                                                                                                          <p:cNvPr id="14470" name="グループ化 345"/>
                                                                                                          <p:cNvGrpSpPr>
                                                                                                            <a:grpSpLocks/>
                                                                                                          </p:cNvGrpSpPr>
                                                                                                          <p:nvPr/>
                                                                                                        </p:nvGrpSpPr>
                                                                                                        <p:grpSpPr bwMode="auto">
                                                                                                          <a:xfrm rot="-60000">
                                                                                                            <a:off x="1643002" y="500064"/>
                                                                                                            <a:ext cx="5857936" cy="5857875"/>
                                                                                                            <a:chOff x="1643002" y="500064"/>
                                                                                                            <a:chExt cx="5857936" cy="5857875"/>
                                                                                                          </a:xfrm>
                                                                                                        </p:grpSpPr>
                                                                                                        <p:grpSp>
                                                                                                          <p:nvGrpSpPr>
                                                                                                            <p:cNvPr id="14472" name="グループ化 343"/>
                                                                                                            <p:cNvGrpSpPr>
                                                                                                              <a:grpSpLocks/>
                                                                                                            </p:cNvGrpSpPr>
                                                                                                            <p:nvPr/>
                                                                                                          </p:nvGrpSpPr>
                                                                                                          <p:grpSpPr bwMode="auto">
                                                                                                            <a:xfrm rot="-60000">
                                                                                                              <a:off x="1643002" y="500064"/>
                                                                                                              <a:ext cx="5857936" cy="5857875"/>
                                                                                                              <a:chOff x="1643002" y="500064"/>
                                                                                                              <a:chExt cx="5857936" cy="5857875"/>
                                                                                                            </a:xfrm>
                                                                                                          </p:grpSpPr>
                                                                                                          <p:grpSp>
                                                                                                            <p:nvGrpSpPr>
                                                                                                              <p:cNvPr id="14474" name="グループ化 341"/>
                                                                                                              <p:cNvGrpSpPr>
                                                                                                                <a:grpSpLocks/>
                                                                                                              </p:cNvGrpSpPr>
                                                                                                              <p:nvPr/>
                                                                                                            </p:nvGrpSpPr>
                                                                                                            <p:grpSpPr bwMode="auto">
                                                                                                              <a:xfrm rot="-60000">
                                                                                                                <a:off x="1643002" y="500064"/>
                                                                                                                <a:ext cx="5857936" cy="5857875"/>
                                                                                                                <a:chOff x="1643002" y="500064"/>
                                                                                                                <a:chExt cx="5857936" cy="5857875"/>
                                                                                                              </a:xfrm>
                                                                                                            </p:grpSpPr>
                                                                                                            <p:grpSp>
                                                                                                              <p:nvGrpSpPr>
                                                                                                                <p:cNvPr id="14476" name="グループ化 336"/>
                                                                                                                <p:cNvGrpSpPr>
                                                                                                                  <a:grpSpLocks/>
                                                                                                                </p:cNvGrpSpPr>
                                                                                                                <p:nvPr/>
                                                                                                              </p:nvGrpSpPr>
                                                                                                              <p:grpSpPr bwMode="auto">
                                                                                                                <a:xfrm rot="-60000">
                                                                                                                  <a:off x="1643002" y="500064"/>
                                                                                                                  <a:ext cx="5857936" cy="5857875"/>
                                                                                                                  <a:chOff x="1643002" y="500064"/>
                                                                                                                  <a:chExt cx="5857936" cy="5857875"/>
                                                                                                                </a:xfrm>
                                                                                                              </p:grpSpPr>
                                                                                                              <p:grpSp>
                                                                                                                <p:nvGrpSpPr>
                                                                                                                  <p:cNvPr id="14478" name="グループ化 334"/>
                                                                                                                  <p:cNvGrpSpPr>
                                                                                                                    <a:grpSpLocks/>
                                                                                                                  </p:cNvGrpSpPr>
                                                                                                                  <p:nvPr/>
                                                                                                                </p:nvGrpSpPr>
                                                                                                                <p:grpSpPr bwMode="auto">
                                                                                                                  <a:xfrm rot="-60000">
                                                                                                                    <a:off x="1643002" y="500064"/>
                                                                                                                    <a:ext cx="5857936" cy="5857875"/>
                                                                                                                    <a:chOff x="1643002" y="500064"/>
                                                                                                                    <a:chExt cx="5857936" cy="5857875"/>
                                                                                                                  </a:xfrm>
                                                                                                                </p:grpSpPr>
                                                                                                                <p:grpSp>
                                                                                                                  <p:nvGrpSpPr>
                                                                                                                    <p:cNvPr id="14480" name="グループ化 332"/>
                                                                                                                    <p:cNvGrpSpPr>
                                                                                                                      <a:grpSpLocks/>
                                                                                                                    </p:cNvGrpSpPr>
                                                                                                                    <p:nvPr/>
                                                                                                                  </p:nvGrpSpPr>
                                                                                                                  <p:grpSpPr bwMode="auto">
                                                                                                                    <a:xfrm rot="-60000">
                                                                                                                      <a:off x="1643002" y="500064"/>
                                                                                                                      <a:ext cx="5857936" cy="5857875"/>
                                                                                                                      <a:chOff x="1643002" y="500064"/>
                                                                                                                      <a:chExt cx="5857936" cy="5857875"/>
                                                                                                                    </a:xfrm>
                                                                                                                  </p:grpSpPr>
                                                                                                                  <p:grpSp>
                                                                                                                    <p:nvGrpSpPr>
                                                                                                                      <p:cNvPr id="14482" name="グループ化 330"/>
                                                                                                                      <p:cNvGrpSpPr>
                                                                                                                        <a:grpSpLocks/>
                                                                                                                      </p:cNvGrpSpPr>
                                                                                                                      <p:nvPr/>
                                                                                                                    </p:nvGrpSpPr>
                                                                                                                    <p:grpSpPr bwMode="auto">
                                                                                                                      <a:xfrm rot="-60000">
                                                                                                                        <a:off x="1643002" y="500064"/>
                                                                                                                        <a:ext cx="5857936" cy="5857875"/>
                                                                                                                        <a:chOff x="1643002" y="500064"/>
                                                                                                                        <a:chExt cx="5857936" cy="5857875"/>
                                                                                                                      </a:xfrm>
                                                                                                                    </p:grpSpPr>
                                                                                                                    <p:grpSp>
                                                                                                                      <p:nvGrpSpPr>
                                                                                                                        <p:cNvPr id="14484" name="グループ化 328"/>
                                                                                                                        <p:cNvGrpSpPr>
                                                                                                                          <a:grpSpLocks/>
                                                                                                                        </p:cNvGrpSpPr>
                                                                                                                        <p:nvPr/>
                                                                                                                      </p:nvGrpSpPr>
                                                                                                                      <p:grpSpPr bwMode="auto">
                                                                                                                        <a:xfrm rot="-120000">
                                                                                                                          <a:off x="1643002" y="500064"/>
                                                                                                                          <a:ext cx="5857936" cy="5857875"/>
                                                                                                                          <a:chOff x="1643002" y="500064"/>
                                                                                                                          <a:chExt cx="5857936" cy="5857875"/>
                                                                                                                        </a:xfrm>
                                                                                                                      </p:grpSpPr>
                                                                                                                      <p:grpSp>
                                                                                                                        <p:nvGrpSpPr>
                                                                                                                          <p:cNvPr id="14486" name="グループ化 326"/>
                                                                                                                          <p:cNvGrpSpPr>
                                                                                                                            <a:grpSpLocks/>
                                                                                                                          </p:cNvGrpSpPr>
                                                                                                                          <p:nvPr/>
                                                                                                                        </p:nvGrpSpPr>
                                                                                                                        <p:grpSpPr bwMode="auto">
                                                                                                                          <a:xfrm rot="-60000">
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</a:xfrm>
                                                                                                                        </p:grpSpPr>
                                                                                                                        <p:grpSp>
                                                                                                                          <p:nvGrpSpPr>
                                                                                                                            <p:cNvPr id="14488" name="グループ化 324"/>
                                                                                                                            <p:cNvGrpSpPr>
                                                                                                                              <a:grpSpLocks/>
                                                                                                                            </p:cNvGrpSpPr>
                                                                                                                            <p:nvPr/>
                                                                                                                          </p:nvGrpSpPr>
                                                                                                                          <p:grpSpPr bwMode="auto">
                                                                                                                            <a:xfrm rot="-60000">
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</a:xfrm>
                                                                                                                          </p:grpSpPr>
                                                                                                                          <p:grpSp>
                                                                                                                            <p:nvGrpSpPr>
                                                                                                                              <p:cNvPr id="14490" name="グループ化 322"/>
                                                                                                                              <p:cNvGrpSpPr>
                                                                                                                                <a:grpSpLocks/>
                                                                                                                              </p:cNvGrpSpPr>
                                                                                                                              <p:nvPr/>
                                                                                                                            </p:nvGrpSpPr>
                                                                                                                            <p:grpSpPr bwMode="auto">
                                                                                                                              <a:xfrm rot="-60000">
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</a:xfrm>
                                                                                                                            </p:grpSpPr>
                                                                                                                            <p:grpSp>
                                                                                                                              <p:nvGrpSpPr>
                                                                                                                                <p:cNvPr id="14492" name="グループ化 320"/>
                                                                                                                                <p:cNvGrpSpPr>
                                                                                                                                  <a:grpSpLocks/>
                                                                                                                                </p:cNvGrpSpPr>
                                                                                                                                <p:nvPr/>
                                                                                                                              </p:nvGrpSpPr>
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</a:xfrm>
                                                                                                                              </p:grpSpPr>
                                                                                                                              <p:grpSp>
                                                                                                                                <p:nvGrpSpPr>
                                                                                                                                  <p:cNvPr id="14494" name="グループ化 315"/>
                                                                                                                                  <p:cNvGrpSpPr>
                                                                                                                                    <a:grpSpLocks/>
                                                                                                                                  </p:cNvGrpSpPr>
                                                                                                                                  <p:nvPr/>
                                                                                                                                </p:nvGrpSpPr>
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</a:xfrm>
                                                                                                                                </p:grpSpPr>
                                                                                                                                <p:grpSp>
                                                                                                                                  <p:nvGrpSpPr>
                                                                                                                                    <p:cNvPr id="14496" name="グループ化 313"/>
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GrpSpPr>
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</a:xfrm>
                                                                                                                                  </p:grpSpPr>
                                                                                                                                  <p:grpSp>
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<p:cNvPr id="14498" name="グループ化 311"/>
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GrpSpPr>
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</p:grpSpPr>
                                                                                                                                    <p:grpSp>
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<p:cNvPr id="14500" name="グループ化 309"/>
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<p:cNvPr id="14502" name="グループ化 307"/>
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<p:cNvPr id="14504" name="グループ化 305"/>
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<p:cNvPr id="14506" name="グループ化 303"/>
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<p:cNvPr id="14508" name="グループ化 301"/>
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<p:cNvPr id="14510" name="グループ化 299"/>
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<p:cNvPr id="14512" name="グループ化 293"/>
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<p:cNvPr id="14514" name="グループ化 291"/>
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<p:cNvPr id="14516" name="グループ化 289"/>
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<p:cNvPr id="14518" name="グループ化 287"/>
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<p:cNvPr id="14520" name="グループ化 285"/>
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<p:cNvPr id="14522" name="グループ化 283"/>
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<p:cNvPr id="14524" name="グループ化 281"/>
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<p:cNvPr id="14526" name="グループ化 279"/>
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<p:cNvPr id="14528" name="グループ化 277"/>
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<p:cNvPr id="14530" name="グループ化 272"/>
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<p:cNvPr id="14532" name="グループ化 270"/>
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<p:cNvPr id="14534" name="グループ化 268"/>
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<p:cNvPr id="14536" name="グループ化 266"/>
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<p:cNvPr id="14538" name="グループ化 264"/>
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<p:cNvPr id="14540" name="グループ化 262"/>
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<p:cNvPr id="14542" name="グループ化 260"/>
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<p:cNvPr id="14544" name="グループ化 258"/>
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<p:cNvPr id="14546" name="グループ化 256"/>
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<p:cNvPr id="14548" name="グループ化 251"/>
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<p:cNvPr id="14550" name="グループ化 249"/>
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<p:cNvPr id="14552" name="グループ化 247"/>
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<p:cNvPr id="14554" name="グループ化 245"/>
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<p:cNvPr id="14556" name="グループ化 243"/>
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<p:cNvPr id="14558" name="グループ化 241"/>
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<p:cNvPr id="14560" name="グループ化 239"/>
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<p:cNvPr id="14562" name="グループ化 237"/>
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<p:cNvPr id="14564" name="グループ化 235"/>
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<p:cNvPr id="14566" name="グループ化 228"/>
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<p:cNvPr id="14568" name="グループ化 226"/>
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<p:cNvPr id="14570" name="グループ化 224"/>
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<p:cNvPr id="14572" name="グループ化 222"/>
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<p:cNvPr id="14574" name="グループ化 220"/>
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<p:cNvPr id="14576" name="グループ化 218"/>
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<p:cNvPr id="14578" name="グループ化 216"/>
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<p:cNvPr id="14580" name="グループ化 214"/>
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<p:cNvPr id="14582" name="グループ化 212"/>
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<p:cNvPr id="14584" name="グループ化 207"/>
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<p:cNvPr id="14586" name="グループ化 205"/>
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<p:cNvPr id="14588" name="グループ化 203"/>
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<p:cNvPr id="14590" name="グループ化 201"/>
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<p:cNvPr id="14592" name="グループ化 199"/>
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<p:cNvPr id="14594" name="グループ化 197"/>
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<p:cNvPr id="14596" name="グループ化 195"/>
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<p:cNvPr id="14598" name="グループ化 193"/>
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<p:cNvPr id="14600" name="グループ化 191"/>
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<p:cNvPr id="14602" name="グループ化 187"/>
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<p:cNvPr id="14604" name="グループ化 185"/>
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<p:cNvPr id="14606" name="グループ化 183"/>
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<p:cNvPr id="14608" name="グループ化 181"/>
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<p:cNvPr id="14610" name="グループ化 179"/>
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<p:cNvPr id="14612" name="グループ化 177"/>
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<p:cNvPr id="14614" name="グループ化 175"/>
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<p:cNvPr id="14616" name="グループ化 173"/>
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<p:cNvPr id="14618" name="グループ化 171"/>
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<p:cNvPr id="14620" name="グループ化 165"/>
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<p:cNvPr id="14622" name="グループ化 163"/>
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4624" name="グループ化 161"/>
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4626" name="グループ化 159"/>
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28" name="グループ化 157"/>
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30" name="グループ化 155"/>
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32" name="グループ化 153"/>
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34" name="グループ化 151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36" name="グループ化 149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38" name="グループ化 14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40" name="グループ化 14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42" name="グループ化 1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44" name="グループ化 1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46" name="グループ化 1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48" name="グループ化 1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50" name="グループ化 1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52" name="グループ化 1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54" name="グループ化 1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56" name="グループ化 1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58" name="グループ化 1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60" name="グループ化 1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62" name="グループ化 1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64" name="グループ化 1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66" name="グループ化 1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68" name="グループ化 1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70" name="グループ化 1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72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74" name="グループ化 1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76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78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80" name="グループ化 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82" name="グループ化 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84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86" name="グループ化 1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88" name="グループ化 1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90" name="グループ化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92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94" name="グループ化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96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698" name="グループ化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00" name="グループ化 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02" name="グループ化 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714480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71504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6" name="パイ 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14420" y="500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1510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pi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1" fmla="val 1080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2" fmla="val 215958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noFill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2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hade val="5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chemeCl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l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bodyPr anchor="ctr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stStyle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Pr algn="ctr" fontAlgn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defR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ndParaRPr lang="ja-JP" altLang="en-US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ndParaR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8" name="直線コネクタ 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tCxn id="6" idx="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106944" y="19630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30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" name="直線コネクタ 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1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548832" y="3171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" name="直線コネクタ 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0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483724" y="29264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" name="直線コネクタ 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378203" y="26929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" name="直線コネクタ 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228904" y="24830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" name="直線コネクタ 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050434" y="23045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" name="直線コネクタ 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840517" y="21552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" name="直線コネクタ 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7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607027" y="204747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" name="直線コネクタ 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363432" y="19834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" name="直線コネクタ 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852672" y="19846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" name="直線コネクタ 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607955" y="20497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1" name="直線コネクタ 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4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375587" y="21563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2" name="直線コネクタ 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165669" y="230566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3" name="直線コネクタ 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977066" y="2474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4" name="直線コネクタ 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838992" y="26929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5" name="直線コネクタ 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28981" y="29264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6" name="直線コネクタ 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1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66119" y="3171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2" name="直線コネクタ 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18" y="342485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4" name="直線コネクタ 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881" y="342687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6" name="直線コネクタ 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679" y="34256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8" name="直線コネクタ 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031" y="34253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0" name="直線コネクタ 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flipV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898" y="34249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4" name="直線コネクタ 1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423" y="34257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6" name="直線コネクタ 1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680" y="342375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8" name="直線コネクタ 1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848" y="34232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0" name="直線コネクタ 1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512" y="342494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0" name="直線コネクタ 8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687" y="3425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3" name="直線コネクタ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351" y="342605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7" name="直線コネクタ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359" y="342396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1" name="直線コネクタ 1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720" y="342576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3" name="直線コネクタ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22" y="342638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1" name="直線コネクタ 1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422" y="342522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3" name="直線コネクタ 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530" y="34264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5" name="直線コネクタ 1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561" y="34261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7" name="直線コネクタ 1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745" y="34259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9" name="直線コネクタ 1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125" y="342558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1" name="直線コネクタ 1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317" y="34253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3" name="直線コネクタ 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133" y="342564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5" name="直線コネクタ 1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638" y="34253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7" name="直線コネクタ 1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371" y="34262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4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1" name="直線コネクタ 13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631" y="342567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3" name="直線コネクタ 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630" y="342657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5" name="直線コネクタ 13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322" y="34269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7" name="直線コネクタ 1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135" y="34263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9" name="直線コネクタ 1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817" y="34263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1" name="直線コネクタ 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719" y="34270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3" name="直線コネクタ 1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583" y="342585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5" name="直線コネクタ 1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43" y="34256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" name="直線コネクタ 1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924" y="342628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1" name="直線コネクタ 150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210" y="3426570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3" name="直線コネクタ 152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354" y="3426391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5" name="直線コネクタ 154"/>
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806" y="3426643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" name="直線コネクタ 156"/>
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848" y="3426692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59" name="直線コネクタ 158"/>
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171" y="3427293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61" name="直線コネクタ 160"/>
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0966" y="3426070"/>
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63" name="直線コネクタ 162"/>
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<a:off x="1641411" y="3426511"/>
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<p:cNvPr id="165" name="直線コネクタ 164"/>
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<a:off x="1641030" y="3426949"/>
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<p:cNvPr id="167" name="直線コネクタ 166"/>
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<a:off x="1641414" y="3429001"/>
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1588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<p:cNvPr id="173" name="直線コネクタ 172"/>
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<a:off x="1640919" y="3424705"/>
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<p:cNvPr id="175" name="直線コネクタ 174"/>
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<a:off x="1642830" y="3426677"/>
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<p:cNvPr id="177" name="直線コネクタ 176"/>
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<a:off x="1640717" y="3427176"/>
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<p:cNvPr id="179" name="直線コネクタ 178"/>
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<a:off x="1642423" y="3425847"/>
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<p:cNvPr id="181" name="直線コネクタ 180"/>
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<a:off x="1640350" y="3426574"/>
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<p:cNvPr id="183" name="直線コネクタ 182"/>
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<a:off x="1641032" y="3425056"/>
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<p:cNvPr id="185" name="直線コネクタ 184"/>
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<a:off x="1641264" y="3426674"/>
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<p:cNvPr id="187" name="直線コネクタ 186"/>
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<a:off x="1640465" y="3426728"/>
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<p:cNvPr id="189" name="直線コネクタ 188"/>
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<a:off x="1640159" y="3427741"/>
                                                                        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<p:cNvPr id="193" name="直線コネクタ 192"/>
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<a:off x="1640728" y="3424524"/>
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<p:cNvPr id="195" name="直線コネクタ 194"/>
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<a:off x="1642698" y="3426831"/>
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<p:cNvPr id="197" name="直線コネクタ 196"/>
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<a:off x="1640100" y="3426702"/>
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<p:cNvPr id="199" name="直線コネクタ 198"/>
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<a:off x="1641665" y="3427066"/>
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<p:cNvPr id="201" name="直線コネクタ 200"/>
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<a:off x="1639912" y="3425087"/>
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<p:cNvPr id="203" name="直線コネクタ 202"/>
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<a:off x="1640930" y="3426512"/>
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<p:cNvPr id="205" name="直線コネクタ 204"/>
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<a:off x="1640668" y="3426404"/>
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<p:cNvPr id="207" name="直線コネクタ 206"/>
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<a:off x="1641581" y="3427304"/>
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<p:cNvPr id="209" name="直線コネクタ 208"/>
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<a:off x="1639571" y="3428390"/>
                                                                        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<p:cNvPr id="214" name="直線コネクタ 213"/>
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<a:off x="1640414" y="3427596"/>
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<p:cNvPr id="216" name="直線コネクタ 215"/>
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<a:off x="1640348" y="3427942"/>
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<p:cNvPr id="218" name="直線コネクタ 217"/>
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<a:off x="1640917" y="3427684"/>
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<p:cNvPr id="220" name="直線コネクタ 219"/>
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<a:off x="1640638" y="3427421"/>
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<p:cNvPr id="222" name="直線コネクタ 221"/>
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<a:off x="1641083" y="3427031"/>
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<p:cNvPr id="224" name="直線コネクタ 223"/>
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<a:off x="1640398" y="3427560"/>
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<p:cNvPr id="226" name="直線コネクタ 225"/>
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<a:off x="1641039" y="3428784"/>
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<p:cNvPr id="228" name="直線コネクタ 227"/>
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<a:off x="1640732" y="3426452"/>
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<p:cNvPr id="231" name="直線コネクタ 230"/>
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<a:off x="1640394" y="3429255"/>
                                    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<p:cNvPr id="237" name="直線コネクタ 236"/>
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<a:off x="1642806" y="3427884"/>
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<p:cNvPr id="239" name="直線コネクタ 238"/>
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<a:off x="1642369" y="3429668"/>
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<p:cNvPr id="241" name="直線コネクタ 240"/>
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<a:off x="1640757" y="3427953"/>
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<p:cNvPr id="243" name="直線コネクタ 242"/>
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<a:off x="1640452" y="3426738"/>
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<p:cNvPr id="245" name="直線コネクタ 244"/>
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<a:off x="1642213" y="3428619"/>
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<p:cNvPr id="247" name="直線コネクタ 246"/>
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<a:off x="1640296" y="3428751"/>
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<p:cNvPr id="249" name="直線コネクタ 248"/>
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<a:off x="1639772" y="3429239"/>
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<p:cNvPr id="251" name="直線コネクタ 250"/>
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<a:off x="1641892" y="3428994"/>
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<p:cNvPr id="253" name="直線コネクタ 252"/>
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<a:off x="1640013" y="3429510"/>
                  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<p:cNvPr id="258" name="直線コネクタ 257"/>
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<a:off x="1641345" y="3428200"/>
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<p:cNvPr id="260" name="直線コネクタ 259"/>
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<a:off x="1642094" y="3426843"/>
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<p:cNvPr id="262" name="直線コネクタ 261"/>
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<a:off x="1641877" y="3427719"/>
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<p:cNvPr id="264" name="直線コネクタ 263"/>
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<a:off x="1641956" y="3429758"/>
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<p:cNvPr id="266" name="直線コネクタ 265"/>
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<a:off x="1641916" y="3426000"/>
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<p:cNvPr id="268" name="直線コネクタ 267"/>
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<a:off x="1641799" y="3428040"/>
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<p:cNvPr id="270" name="直線コネクタ 269"/>
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<a:off x="1641976" y="3428918"/>
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<p:cNvPr id="272" name="直線コネクタ 271"/>
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<a:off x="1642386" y="3428605"/>
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<p:cNvPr id="274" name="直線コネクタ 273"/>
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<a:off x="1641619" y="3432399"/>
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<p:cNvPr id="279" name="直線コネクタ 278"/>
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<a:off x="1640658" y="3428010"/>
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<p:cNvPr id="281" name="直線コネクタ 280"/>
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<a:off x="1641727" y="3426263"/>
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<p:cNvPr id="283" name="直線コネクタ 282"/>
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<a:off x="1642206" y="3426717"/>
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<p:cNvPr id="285" name="直線コネクタ 284"/>
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<a:off x="1641863" y="3427167"/>
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<p:cNvPr id="287" name="直線コネクタ 286"/>
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<a:off x="1642228" y="3428633"/>
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<p:cNvPr id="289" name="直線コネクタ 288"/>
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<a:off x="1641622" y="3428718"/>
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<p:cNvPr id="291" name="直線コネクタ 290"/>
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<a:off x="1641023" y="3427494"/>
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<p:cNvPr id="293" name="直線コネクタ 292"/>
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<a:off x="1640085" y="3428484"/>
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<p:cNvPr id="295" name="直線コネクタ 294"/>
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<a:off x="1641556" y="3431498"/>
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<p:cNvPr id="301" name="直線コネクタ 300"/>
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<a:off x="1642271" y="3428774"/>
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<p:cNvPr id="303" name="直線コネクタ 302"/>
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<a:off x="1641039" y="3429220"/>
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<p:cNvPr id="305" name="直線コネクタ 304"/>
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<a:off x="1641119" y="3429029"/>
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<p:cNvPr id="307" name="直線コネクタ 306"/>
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<a:off x="1640353" y="3428850"/>
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</p:grpSp>
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<p:cNvPr id="309" name="直線コネクタ 308"/>
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<a:off x="1641283" y="3429132"/>
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</p:cxnSp>
                                                                                                                                    </p:grpSp>
                                                                                                                                    <p:cxnSp>
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<p:cNvPr id="311" name="直線コネクタ 310"/>
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<a:off x="1641537" y="3428858"/>
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</a:ln>
                                                                                                                                      </p:spPr>
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</p:style>
                                                                                                                                    </p:cxnSp>
                                                                                                                                  </p:grpSp>
                                                                                                                                  <p:cxnSp>
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<p:cNvPr id="313" name="直線コネクタ 312"/>
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CxnSpPr>
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<a:off x="1642415" y="3429185"/>
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</a:ln>
                                                                                                                                    </p:spPr>
                                                                                                                                    <p:style>
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lnRef>
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fontRef>
                                                                                                                                    </p:style>
                                                                                                                                  </p:cxnSp>
                                                                                                                                </p:grpSp>
                                                                                                                                <p:cxnSp>
                                                                                                                                  <p:nvCxnSpPr>
                                                                                                                                    <p:cNvPr id="315" name="直線コネクタ 314"/>
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CxnSpPr>
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<a:off x="1642464" y="3429494"/>
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</a:xfrm>
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<a:avLst/>
                                                                                                                                    </a:prstGeom>
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</a:ln>
                                                                                                                                  </p:spPr>
                                                                                                                                  <p:style>
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lnRef>
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fillRef>
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effectRef>
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fontRef>
                                                                                                                                  </p:style>
                                                                                                                                </p:cxnSp>
                                                                                                                              </p:grpSp>
                                                                                                                              <p:cxnSp>
                                                                                                                                <p:nvCxnSpPr>
                                                                                                                                  <p:cNvPr id="317" name="直線コネクタ 316"/>
                                                                                                                                  <p:cNvCxnSpPr/>
                                                                                                                                  <p:nvPr/>
                                                                                                                                </p:nvCxnSpPr>
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<a:xfrm>
                                                                                                                                    <a:off x="1642012" y="3430603"/>
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</a:xfrm>
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<a:avLst/>
                                                                                                                                  </a:prstGeom>
                                                                                                                                  <a:ln w="3175">
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solidFill>
                                                                                                                                  </a:ln>
                                                                                                                                </p:spPr>
                                                                                                                                <p:style>
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lnRef>
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fillRef>
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effectRef>
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fontRef>
                                                                                                                                </p:style>
                                                                                                                              </p:cxnSp>
                                                                                                                            </p:grpSp>
                                                                                                                            <p:cxnSp>
                                                                                                                              <p:nvCxnSpPr>
                                                                                                                                <p:cNvPr id="322" name="直線コネクタ 321"/>
                                                                                                                                <p:cNvCxnSpPr/>
                                                                                                                                <p:nvPr/>
                                                                                                                              </p:nvCxnSpPr>
                                                                                                                              <p:spPr bwMode="auto">
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<a:off x="1640597" y="3428681"/>
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</a:xfrm>
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<a:avLst/>
                                                                                                                                </a:prstGeom>
                                                                                                                                <a:ln w="3175">
                                                                                                                                  <a:solidFill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solidFill>
                                                                                                                                </a:ln>
                                                                                                                              </p:spPr>
                                                                                                                              <p:style>
                                                                                                                                <a:lnRef idx="1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lnRef>
                                                                                                                                <a:fill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fillRef>
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effectRef>
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fontRef>
                                                                                                                              </p:style>
                                                                                                                            </p:cxnSp>
                                                                                                                          </p:grpSp>
                                                                                                                          <p:cxnSp>
                                                                                                                            <p:nvCxnSpPr>
                                                                                                                              <p:cNvPr id="324" name="直線コネクタ 323"/>
                                                                                                                              <p:cNvCxnSpPr/>
                                                                                                                              <p:nvPr/>
                                                                                                                            </p:nvCxnSpPr>
                                                                                                                            <p:spPr bwMode="auto">
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<a:off x="1641650" y="3428580"/>
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</a:xfrm>
                                                                                                                              <a:prstGeom prst="line">
                                                                                                                                <a:avLst/>
                                                                                                                              </a:prstGeom>
                                                                                                                              <a:ln w="3175">
                                                                                                                                <a:solidFill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solidFill>
                                                                                                                              </a:ln>
                                                                                                                            </p:spPr>
                                                                                                                            <p:style>
                                                                                                                              <a:lnRef idx="1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lnRef>
                                                                                                                              <a:fill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fillRef>
                                                                                                                              <a:effect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effectRef>
                                                                                                                              <a:fontRef idx="minor"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fontRef>
                                                                                                                            </p:style>
                                                                                                                          </p:cxnSp>
                                                                                                                        </p:grpSp>
                                                                                                                        <p:cxnSp>
                                                                                                                          <p:nvCxnSpPr>
                                                                                                                            <p:cNvPr id="326" name="直線コネクタ 325"/>
                                                                                                                            <p:cNvCxnSpPr/>
                                                                                                                            <p:nvPr/>
                                                                                                                          </p:nvCxnSpPr>
                                                                                                                          <p:spPr bwMode="auto">
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<a:off x="1641858" y="3428455"/>
                                                                                                                              <a:ext cx="350842" cy="0"/>
                                                                                                                            </a:xfrm>
                                                                                                                            <a:prstGeom prst="line">
                                                                                                                              <a:avLst/>
                                                                                                                            </a:prstGeom>
                                                                                                                            <a:ln w="3175">
                                                                                                                              <a:solidFill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solidFill>
                                                                                                                            </a:ln>
                                                                                                                          </p:spPr>
                                                                                                                          <p:style>
                                                                                                                            <a:lnRef idx="1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lnRef>
                                                                                                                            <a:fill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fillRef>
                                                                                                                            <a:effect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effectRef>
                                                                                                                            <a:fontRef idx="minor"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fontRef>
                                                                                                                          </p:style>
                                                                                                                        </p:cxnSp>
                                                                                                                      </p:grpSp>
                                                                                                                      <p:cxnSp>
                                                                                                                        <p:nvCxnSpPr>
                                                                                                                          <p:cNvPr id="328" name="直線コネクタ 327"/>
                                                                                                                          <p:cNvCxnSpPr/>
                                                                                                                          <p:nvPr/>
                                                                                                                        </p:nvCxnSpPr>
                                                                                                                        <p:spPr bwMode="auto">
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<a:off x="1642750" y="3428776"/>
                                                                                                                            <a:ext cx="350842" cy="0"/>
                                                                                                                          </a:xfrm>
                                                                                                                          <a:prstGeom prst="line">
                                                                                                                            <a:avLst/>
                                                                                                                          </a:prstGeom>
                                                                                                                          <a:ln w="3175">
                                                                                                                            <a:solidFill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solidFill>
                                                                                                                          </a:ln>
                                                                                                                        </p:spPr>
                                                                                                                        <p:style>
                                                                                                                          <a:lnRef idx="1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lnRef>
                                                                                                                          <a:fill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fillRef>
                                                                                                                          <a:effect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effectRef>
                                                                                                                          <a:fontRef idx="minor">
                                                                                                                            <a:schemeClr val="tx1"/>
                                                                                                                          </a:fontRef>
                                                                                                                        </p:style>
                                                                                                                      </p:cxnSp>
                                                                                                                    </p:grpSp>
                                                                                                                    <p:cxnSp>
                                                                                                                      <p:nvCxnSpPr>
                                                                                                                        <p:cNvPr id="330" name="直線コネクタ 329"/>
                                                                                                                        <p:cNvCxnSpPr/>
                                                                                                                        <p:nvPr/>
                                                                                                                      </p:nvCxnSpPr>
                                                                                                                      <p:spPr bwMode="auto">
                                                                                                                        <a:xfrm rot="10800000" flipH="1">
                                                                                                                          <a:off x="1642049" y="3429397"/>
                                                                                                                          <a:ext cx="350842" cy="0"/>
                                                                                                                        </a:xfrm>
                                                                                                                        <a:prstGeom prst="line">
                                                                                                                          <a:avLst/>
                                                                                                                        </a:prstGeom>
                                                                                                                        <a:ln w="3175">
                                                                                                                          <a:solidFill>
                                                                                                                            <a:schemeClr val="tx1"/>
                                                                                                                          </a:solidFill>
                                                                                                                        </a:ln>
                                                                                                                      </p:spPr>
                                                                                                                      <p:style>
                                                                                                                        <a:lnRef idx="1">
                                                                                                                          <a:schemeClr val="accent1"/>
                                                                                                                        </a:lnRef>
                                                                                                                        <a:fill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fillRef>
                                                                                                                        <a:effect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effectRef>
                                                                                                                        <a:fontRef idx="minor">
                                                                                                                          <a:schemeClr val="tx1"/>
                                                                                                                        </a:fontRef>
                                                                                                                      </p:style>
                                                                                                                    </p:cxnSp>
                                                                                                                  </p:grpSp>
                                                                                                                  <p:cxnSp>
                                                                                                                    <p:nvCxnSpPr>
                                                                                                                      <p:cNvPr id="332" name="直線コネクタ 331"/>
                                                                                                                      <p:cNvCxnSpPr/>
                                                                                                                      <p:nvPr/>
                                                                                                                    </p:nvCxnSpPr>
                                                                                                                    <p:spPr bwMode="auto">
                                                                                                                      <a:xfrm rot="10800000" flipH="1">
                                                                                                                        <a:off x="1642005" y="3430112"/>
                                                                                                                        <a:ext cx="350841" cy="0"/>
                                                                                                                      </a:xfrm>
                                                                                                                      <a:prstGeom prst="line">
                                                                                                                        <a:avLst/>
                                                                                                                      </a:prstGeom>
                                                                                                                      <a:ln w="3175">
                                                                                                                        <a:solidFill>
                                                                                                                          <a:schemeClr val="tx1"/>
                                                                                                                        </a:solidFill>
                                                                                                                      </a:ln>
                                                                                                                    </p:spPr>
                                                                                                                    <p:style>
                                                                                                                      <a:lnRef idx="1">
                                                                                                                        <a:schemeClr val="accent1"/>
                                                                                                                      </a:lnRef>
                                                                                                                      <a:fill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fillRef>
                                                                                                                      <a:effect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effectRef>
                                                                                                                      <a:fontRef idx="minor">
                                                                                                                        <a:schemeClr val="tx1"/>
                                                                                                                      </a:fontRef>
                                                                                                                    </p:style>
                                                                                                                  </p:cxnSp>
                                                                                                                </p:grpSp>
                                                                                                                <p:cxnSp>
                                                                                                                  <p:nvCxnSpPr>
                                                                                                                    <p:cNvPr id="334" name="直線コネクタ 333"/>
                                                                                                                    <p:cNvCxnSpPr/>
                                                                                                                    <p:nvPr/>
                                                                                                                  </p:nvCxnSpPr>
                                                                                                                  <p:spPr bwMode="auto">
                                                                                                                    <a:xfrm rot="10800000" flipH="1">
                                                                                                                      <a:off x="1641475" y="3429289"/>
                                                                                                                      <a:ext cx="350842" cy="0"/>
                                                                                                                    </a:xfrm>
                                                                                                                    <a:prstGeom prst="line">
                                                                                                                      <a:avLst/>
                                                                                                                    </a:prstGeom>
                                                                                                                    <a:ln w="3175">
                                                                                                                      <a:solidFill>
                                                                                                                        <a:schemeClr val="tx1"/>
                                                                                                                      </a:solidFill>
                                                                                                                    </a:ln>
                                                                                                                  </p:spPr>
                                                                                                                  <p:style>
                                                                                                                    <a:lnRef idx="1">
                                                                                                                      <a:schemeClr val="accent1"/>
                                                                                                                    </a:lnRef>
                                                                                                                    <a:fill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fillRef>
                                                                                                                    <a:effect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effectRef>
                                                                                                                    <a:fontRef idx="minor">
                                                                                                                      <a:schemeClr val="tx1"/>
                                                                                                                    </a:fontRef>
                                                                                                                  </p:style>
                                                                                                                </p:cxnSp>
                                                                                                              </p:grpSp>
                                                                                                              <p:cxnSp>
                                                                                                                <p:nvCxnSpPr>
                                                                                                                  <p:cNvPr id="336" name="直線コネクタ 335"/>
                                                                                                                  <p:cNvCxnSpPr/>
                                                                                                                  <p:nvPr/>
                                                                                                                </p:nvCxnSpPr>
                                                                                                                <p:spPr bwMode="auto">
                                                                                                                  <a:xfrm rot="10800000" flipH="1">
                                                                                                                    <a:off x="1641637" y="3428804"/>
                                                                                                                    <a:ext cx="350842" cy="0"/>
                                                                                                                  </a:xfrm>
                                                                                                                  <a:prstGeom prst="line">
                                                                                                                    <a:avLst/>
                                                                                                                  </a:prstGeom>
                                                                                                                  <a:ln w="3175">
                                                                                                                    <a:solidFill>
                                                                                                                      <a:schemeClr val="tx1"/>
                                                                                                                    </a:solidFill>
                                                                                                                  </a:ln>
                                                                                                                </p:spPr>
                                                                                                                <p:style>
                                                                                                                  <a:lnRef idx="1">
                                                                                                                    <a:schemeClr val="accent1"/>
                                                                                                                  </a:lnRef>
                                                                                                                  <a:fillRef idx="0">
                                                                                                                    <a:schemeClr val="accent1"/>
                                                                                                                  </a:fillRef>
                                                                                                                  <a:effectRef idx="0">
                                                                                                                    <a:schemeClr val="accent1"/>
                                                                                                                  </a:effectRef>
                                                                                                                  <a:fontRef idx="minor">
                                                                                                                    <a:schemeClr val="tx1"/>
                                                                                                                  </a:fontRef>
                                                                                                                </p:style>
                                                                                                              </p:cxnSp>
                                                                                                            </p:grpSp>
                                                                                                            <p:cxnSp>
                                                                                                              <p:nvCxnSpPr>
                                                                                                                <p:cNvPr id="338" name="直線コネクタ 337"/>
                                                                                                                <p:cNvCxnSpPr/>
                                                                                                                <p:nvPr/>
                                                                                                              </p:nvCxnSpPr>
                                                                                                              <p:spPr bwMode="auto">
                                                                                                                <a:xfrm>
                                                                                                                  <a:off x="1642734" y="3432353"/>
                                                                                                                  <a:ext cx="484192" cy="1587"/>
                                                                                                                </a:xfrm>
                                                                                                                <a:prstGeom prst="line">
                                                                                                                  <a:avLst/>
                                                                                                                </a:prstGeom>
                                                                                                                <a:ln w="3175">
                                                                                                                  <a:solidFill>
                                                                                                                    <a:schemeClr val="tx1"/>
                                                                                                                  </a:solidFill>
                                                                                                                </a:ln>
                                                                                                              </p:spPr>
                                                                                                              <p:style>
                                                                                                                <a:lnRef idx="1">
                                                                                                                  <a:schemeClr val="accent1"/>
                                                                                                                </a:lnRef>
                                                                                                                <a:fillRef idx="0">
                                                                                                                  <a:schemeClr val="accent1"/>
                                                                                                                </a:fillRef>
                                                                                                                <a:effectRef idx="0">
                                                                                                                  <a:schemeClr val="accent1"/>
                                                                                                                </a:effectRef>
                                                                                                                <a:fontRef idx="minor">
                                                                                                                  <a:schemeClr val="tx1"/>
                                                                                                                </a:fontRef>
                                                                                                              </p:style>
                                                                                                            </p:cxnSp>
                                                                                                          </p:grpSp>
                                                                                                          <p:cxnSp>
                                                                                                            <p:nvCxnSpPr>
                                                                                                              <p:cNvPr id="343" name="直線コネクタ 342"/>
                                                                                                              <p:cNvCxnSpPr/>
                                                                                                              <p:nvPr/>
                                                                                                            </p:nvCxnSpPr>
                                                                                                            <p:spPr bwMode="auto">
                                                                                                              <a:xfrm rot="10800000" flipH="1">
                                                                                                                <a:off x="1642280" y="3429956"/>
                                                                                                                <a:ext cx="350842" cy="0"/>
                                                                                                              </a:xfrm>
                                                                                                              <a:prstGeom prst="line">
                                                                                                                <a:avLst/>
                                                                                                              </a:prstGeom>
                                                                                                              <a:ln w="3175">
                                                                                                                <a:solidFill>
                                                                                                                  <a:schemeClr val="tx1"/>
                                                                                                                </a:solidFill>
                                                                                                              </a:ln>
                                                                                                            </p:spPr>
                                                                                                            <p:style>
                                                                                                              <a:lnRef idx="1">
                                                                                                                <a:schemeClr val="accent1"/>
                                                                                                              </a:lnRef>
                                                                                                              <a:fillRef idx="0">
                                                                                                                <a:schemeClr val="accent1"/>
                                                                                                              </a:fillRef>
                                                                                                              <a:effectRef idx="0">
                                                                                                                <a:schemeClr val="accent1"/>
                                                                                                              </a:effectRef>
                                                                                                              <a:fontRef idx="minor">
                                                                                                                <a:schemeClr val="tx1"/>
                                                                                                              </a:fontRef>
                                                                                                            </p:style>
                                                                                                          </p:cxnSp>
                                                                                                        </p:grpSp>
                                                                                                        <p:cxnSp>
                                                                                                          <p:nvCxnSpPr>
                                                                                                            <p:cNvPr id="345" name="直線コネクタ 344"/>
                                                                                                            <p:cNvCxnSpPr/>
                                                                                                            <p:nvPr/>
                                                                                                          </p:nvCxnSpPr>
                                                                                                          <p:spPr bwMode="auto">
                                                                                                            <a:xfrm rot="10800000" flipH="1">
                                                                                                              <a:off x="1641485" y="3429758"/>
                                                                                                              <a:ext cx="350841" cy="0"/>
                                                                                                            </a:xfrm>
                                                                                                            <a:prstGeom prst="line">
                                                                                                              <a:avLst/>
                                                                                                            </a:prstGeom>
                                                                                                            <a:ln w="3175">
                                                                                                              <a:solidFill>
                                                                                                                <a:schemeClr val="tx1"/>
                                                                                                              </a:solidFill>
                                                                                                            </a:ln>
                                                                                                          </p:spPr>
                                                                                                          <p:style>
                                                                                                            <a:lnRef idx="1">
                                                                                                              <a:schemeClr val="accent1"/>
                                                                                                            </a:lnRef>
                                                                                                            <a:fillRef idx="0">
                                                                                                              <a:schemeClr val="accent1"/>
                                                                                                            </a:fillRef>
                                                                                                            <a:effectRef idx="0">
                                                                                                              <a:schemeClr val="accent1"/>
                                                                                                            </a:effectRef>
                                                                                                            <a:fontRef idx="minor">
                                                                                                              <a:schemeClr val="tx1"/>
                                                                                                            </a:fontRef>
                                                                                                          </p:style>
                                                                                                        </p:cxnSp>
                                                                                                      </p:grpSp>
                                                                                                      <p:cxnSp>
                                                                                                        <p:nvCxnSpPr>
                                                                                                          <p:cNvPr id="347" name="直線コネクタ 346"/>
                                                                                                          <p:cNvCxnSpPr/>
                                                                                                          <p:nvPr/>
                                                                                                        </p:nvCxnSpPr>
                                                                                                        <p:spPr bwMode="auto">
                                                                                                          <a:xfrm rot="10800000" flipH="1">
                                                                                                            <a:off x="1641420" y="3429796"/>
                                                                                                            <a:ext cx="350841" cy="0"/>
                                                                                                          </a:xfrm>
                                                                                                          <a:prstGeom prst="line">
                                                                                                            <a:avLst/>
                                                                                                          </a:prstGeom>
                                                                                                          <a:ln w="3175">
                                                                                                            <a:solidFill>
                                                                                                              <a:schemeClr val="tx1"/>
                                                                                                            </a:solidFill>
                                                                                                          </a:ln>
                                                                                                        </p:spPr>
                                                                                                        <p:style>
                                                                                                          <a:lnRef idx="1">
                                                                                                            <a:schemeClr val="accent1"/>
                                                                                                          </a:lnRef>
                                                                                                          <a:fillRef idx="0">
                                                                                                            <a:schemeClr val="accent1"/>
                                                                                                          </a:fillRef>
                                                                                                          <a:effectRef idx="0">
                                                                                                            <a:schemeClr val="accent1"/>
                                                                                                          </a:effectRef>
                                                                                                          <a:fontRef idx="minor">
                                                                                                            <a:schemeClr val="tx1"/>
                                                                                                          </a:fontRef>
                                                                                                        </p:style>
                                                                                                      </p:cxnSp>
                                                                                                    </p:grpSp>
                                                                                                    <p:cxnSp>
                                                                                                      <p:nvCxnSpPr>
                                                                                                        <p:cNvPr id="349" name="直線コネクタ 348"/>
                                                                                                        <p:cNvCxnSpPr/>
                                                                                                        <p:nvPr/>
                                                                                                      </p:nvCxnSpPr>
                                                                                                      <p:spPr bwMode="auto">
                                                                                                        <a:xfrm rot="10800000" flipH="1">
                                                                                                          <a:off x="1642260" y="3428437"/>
                                                                                                          <a:ext cx="350842" cy="0"/>
                                                                                                        </a:xfrm>
                                                                                                        <a:prstGeom prst="line">
                                                                                                          <a:avLst/>
                                                                                                        </a:prstGeom>
                                                                                                        <a:ln w="3175">
                                                                                                          <a:solidFill>
                                                                                                            <a:schemeClr val="tx1"/>
                                                                                                          </a:solidFill>
                                                                                                        </a:ln>
                                                                                                      </p:spPr>
                                                                                                      <p:style>
                                                                                                        <a:lnRef idx="1">
                                                                                                          <a:schemeClr val="accent1"/>
                                                                                                        </a:lnRef>
                                                                                                        <a:fillRef idx="0">
                                                                                                          <a:schemeClr val="accent1"/>
                                                                                                        </a:fillRef>
                                                                                                        <a:effectRef idx="0">
                                                                                                          <a:schemeClr val="accent1"/>
                                                                                                        </a:effectRef>
                                                                                                        <a:fontRef idx="minor">
                                                                                                          <a:schemeClr val="tx1"/>
                                                                                                        </a:fontRef>
                                                                                                      </p:style>
                                                                                                    </p:cxnSp>
                                                                                                  </p:grpSp>
                                                                                                  <p:cxnSp>
                                                                                                    <p:nvCxnSpPr>
                                                                                                      <p:cNvPr id="351" name="直線コネクタ 350"/>
                                                                                                      <p:cNvCxnSpPr/>
                                                                                                      <p:nvPr/>
                                                                                                    </p:nvCxnSpPr>
                                                                                                    <p:spPr bwMode="auto">
                                                                                                      <a:xfrm rot="10800000" flipH="1">
                                                                                                        <a:off x="1642645" y="3428989"/>
                                                                                                        <a:ext cx="350841" cy="0"/>
                                                                                                      </a:xfrm>
                                                                                                      <a:prstGeom prst="line">
                                                                                                        <a:avLst/>
                                                                                                      </a:prstGeom>
                                                                                                      <a:ln w="3175">
                                                                                                        <a:solidFill>
                                                                                                          <a:schemeClr val="tx1"/>
                                                                                                        </a:solidFill>
                                                                                                      </a:ln>
                                                                                                    </p:spPr>
                                                                                                    <p:style>
                                                                                                      <a:lnRef idx="1">
                                                                                                        <a:schemeClr val="accent1"/>
                                                                                                      </a:lnRef>
                                                                                                      <a:fillRef idx="0">
                                                                                                        <a:schemeClr val="accent1"/>
                                                                                                      </a:fillRef>
                                                                                                      <a:effectRef idx="0">
                                                                                                        <a:schemeClr val="accent1"/>
                                                                                                      </a:effectRef>
                                                                                                      <a:fontRef idx="minor">
                                                                                                        <a:schemeClr val="tx1"/>
                                                                                                      </a:fontRef>
                                                                                                    </p:style>
                                                                                                  </p:cxnSp>
                                                                                                </p:grp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353" name="直線コネクタ 352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 bwMode="auto">
                                                                                                    <a:xfrm rot="10800000" flipH="1">
                                                                                                      <a:off x="1642469" y="3427740"/>
                                                                                                      <a:ext cx="350841" cy="0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ln w="3175">
                                                                                                      <a:solidFill>
                                                                                                        <a:schemeClr val="tx1"/>
                                                                                                      </a:solidFill>
                                                                                                    </a:ln>
                                                                                                  </p:spPr>
                                                                                                  <p:style>
                                                                                                    <a:lnRef idx="1">
                                                                                                      <a:schemeClr val="accent1"/>
                                                                                                    </a:lnRef>
                                                                                                    <a:fillRef idx="0">
                                                                                                      <a:schemeClr val="accent1"/>
                                                                                                    </a:fillRef>
                                                                                                    <a:effectRef idx="0">
                                                                                                      <a:schemeClr val="accent1"/>
                                                                                                    </a:effectRef>
                                                                                                    <a:fontRef idx="minor">
                                                                                                      <a:schemeClr val="tx1"/>
                                                                                                    </a:fontRef>
                                                                                                  </p:style>
                                                                                                </p:cxnSp>
                                                                                              </p:grpSp>
                                                                                              <p:cxnSp>
                                                                                                <p:nvCxnSpPr>
                                                                                                  <p:cNvPr id="355" name="直線コネクタ 354"/>
                                                                                                  <p:cNvCxnSpPr/>
                                                                                                  <p:nvPr/>
                                                                                                </p:nvCxnSpPr>
                                                                                                <p:spPr bwMode="auto">
                                                                                                  <a:xfrm rot="10800000" flipH="1">
                                                                                                    <a:off x="1642886" y="3429739"/>
                                                                                                    <a:ext cx="350842" cy="0"/>
                                                                                                  </a:xfrm>
                                                                                                  <a:prstGeom prst="line">
                                                                                                    <a:avLst/>
                                                                                                  </a:prstGeom>
                                                                                                  <a:ln w="3175">
                                                                                                    <a:solidFill>
                                                                                                      <a:schemeClr val="tx1"/>
                                                                                                    </a:solidFill>
                                                                                                  </a:ln>
                                                                                                </p:spPr>
                                                                                                <p:style>
                                                                                                  <a:lnRef idx="1">
                                                                                                    <a:schemeClr val="accent1"/>
                                                                                                  </a:lnRef>
                                                                                                  <a:fillRef idx="0">
                                                                                                    <a:schemeClr val="accent1"/>
                                                                                                  </a:fillRef>
                                                                                                  <a:effectRef idx="0">
                                                                                                    <a:schemeClr val="accent1"/>
                                                                                                  </a:effectRef>
                                                                                                  <a:fontRef idx="minor">
                                                                                                    <a:schemeClr val="tx1"/>
                                                                                                  </a:fontRef>
                                                                                                </p:style>
                                                                                              </p:cxnSp>
                                                                                            </p:grpSp>
                                                                                            <p:cxnSp>
                                                                                              <p:nvCxnSpPr>
                                                                                                <p:cNvPr id="357" name="直線コネクタ 356"/>
                                                                                                <p:cNvCxnSpPr/>
                                                                                                <p:nvPr/>
                                                                                              </p:nvCxnSpPr>
                                                                                              <p:spPr bwMode="auto">
                                                                                                <a:xfrm rot="10800000" flipH="1">
                                                                                                  <a:off x="1642563" y="3430151"/>
                                                                                                  <a:ext cx="350841" cy="0"/>
                                                                                                </a:xfrm>
                                                                                                <a:prstGeom prst="line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ln w="3175">
                                                                                                  <a:solidFill>
                                                                                                    <a:schemeClr val="tx1"/>
                                                                                                  </a:solidFill>
                                                                                                </a:ln>
                                                                                              </p:spPr>
                                                                                              <p:style>
                                                                                                <a:lnRef idx="1">
                                                                                                  <a:schemeClr val="accent1"/>
                                                                                                </a:lnRef>
                                                                                                <a:fillRef idx="0">
                                                                                                  <a:schemeClr val="accent1"/>
                                                                                                </a:fillRef>
                                                                                                <a:effectRef idx="0">
                                                                                                  <a:schemeClr val="accent1"/>
                                                                                                </a:effectRef>
                                                                                                <a:fontRef idx="minor">
                                                                                                  <a:schemeClr val="tx1"/>
                                                                                                </a:fontRef>
                                                                                              </p:style>
                                                                                            </p:cxnSp>
                                                                                          </p:grp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359" name="直線コネクタ 358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 bwMode="auto">
                                                                                              <a:xfrm>
                                                                                                <a:off x="1643002" y="3432177"/>
                                                                                                <a:ext cx="439742" cy="1587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</p:grpSp>
                                                                                        <p:cxnSp>
                                                                                          <p:nvCxnSpPr>
                                                                                            <p:cNvPr id="364" name="直線コネクタ 363"/>
                                                                                            <p:cNvCxnSpPr/>
                                                                                            <p:nvPr/>
                                                                                          </p:nvCxnSpPr>
                                                                                          <p:spPr bwMode="auto">
                                                                                            <a:xfrm rot="10800000" flipH="1">
                                                                                              <a:off x="1644149" y="3427824"/>
                                                                                              <a:ext cx="350842" cy="0"/>
                                                                                            </a:xfrm>
                                                                                            <a:prstGeom prst="line">
                                                                                              <a:avLst/>
                                                                                            </a:prstGeom>
                                                                                            <a:ln w="3175">
                                                                                              <a:solidFill>
                                                                                                <a:schemeClr val="tx1"/>
                                                                                              </a:solidFill>
                                                                                            </a:ln>
                                                                                          </p:spPr>
                                                                                          <p:style>
                                                                                            <a:lnRef idx="1">
                                                                                              <a:schemeClr val="accent1"/>
                                                                                            </a:lnRef>
                                                                                            <a:fillRef idx="0">
                                                                                              <a:schemeClr val="accent1"/>
                                                                                            </a:fillRef>
                                                                                            <a:effectRef idx="0">
                                                                                              <a:schemeClr val="accent1"/>
                                                                                            </a:effectRef>
                                                                                            <a:fontRef idx="minor">
                                                                                              <a:schemeClr val="tx1"/>
                                                                                            </a:fontRef>
                                                                                          </p:style>
                                                                                        </p:cxnSp>
                                                                                      </p:grpSp>
                                                                                      <p:cxnSp>
                                                                                        <p:nvCxnSpPr>
                                                                                          <p:cNvPr id="366" name="直線コネクタ 365"/>
                                                                                          <p:cNvCxnSpPr/>
                                                                                          <p:nvPr/>
                                                                                        </p:nvCxnSpPr>
                                                                                        <p:spPr bwMode="auto">
                                                                                          <a:xfrm rot="10800000" flipH="1">
                                                                                            <a:off x="1644529" y="3429796"/>
                                                                                            <a:ext cx="350841" cy="0"/>
                                                                                          </a:xfrm>
                                                                                          <a:prstGeom prst="line">
                                                                                            <a:avLst/>
                                                                                          </a:prstGeom>
                                                                                          <a:ln w="3175">
                                                                                            <a:solidFill>
                                                                                              <a:schemeClr val="tx1"/>
                                                                                            </a:solidFill>
                                                                                          </a:ln>
                                                                                        </p:spPr>
                                                                                        <p:style>
                                                                                          <a:lnRef idx="1">
                                                                                            <a:schemeClr val="accent1"/>
                                                                                          </a:lnRef>
                                                                                          <a:fillRef idx="0">
                                                                                            <a:schemeClr val="accent1"/>
                                                                                          </a:fillRef>
                                                                                          <a:effectRef idx="0">
                                                                                            <a:schemeClr val="accent1"/>
                                                                                          </a:effectRef>
                                                                                          <a:fontRef idx="minor">
                                                                                            <a:schemeClr val="tx1"/>
                                                                                          </a:fontRef>
                                                                                        </p:style>
                                                                                      </p:cxnSp>
                                                                                    </p:grpSp>
                                                                                    <p:cxnSp>
                                                                                      <p:nvCxnSpPr>
                                                                                        <p:cNvPr id="368" name="直線コネクタ 367"/>
                                                                                        <p:cNvCxnSpPr/>
                                                                                        <p:nvPr/>
                                                                                      </p:nvCxnSpPr>
                                                                                      <p:spPr bwMode="auto">
                                                                                        <a:xfrm rot="10800000" flipH="1">
                                                                                          <a:off x="1644054" y="3430182"/>
                                                                                          <a:ext cx="350842" cy="0"/>
                                                                                        </a:xfrm>
                                                                                        <a:prstGeom prst="line">
                                                                                          <a:avLst/>
                                                                                        </a:prstGeom>
                                                                                        <a:ln w="3175">
                                                                                          <a:solidFill>
                                                                                            <a:schemeClr val="tx1"/>
                                                                                          </a:solidFill>
                                                                                        </a:ln>
                                                                                      </p:spPr>
                                                                                      <p:style>
                                                                                        <a:lnRef idx="1">
                                                                                          <a:schemeClr val="accent1"/>
                                                                                        </a:lnRef>
                                                                                        <a:fillRef idx="0">
                                                                                          <a:schemeClr val="accent1"/>
                                                                                        </a:fillRef>
                                                                                        <a:effectRef idx="0">
                                                                                          <a:schemeClr val="accent1"/>
                                                                                        </a:effectRef>
                                                                                        <a:fontRef idx="minor">
                                                                                          <a:schemeClr val="tx1"/>
                                                                                        </a:fontRef>
                                                                                      </p:style>
                                                                                    </p:cxnSp>
                                                                                  </p:grpSp>
                                                                                  <p:cxnSp>
                                                                                    <p:nvCxnSpPr>
                                                                                      <p:cNvPr id="370" name="直線コネクタ 369"/>
                                                                                      <p:cNvCxnSpPr/>
                                                                                      <p:nvPr/>
                                                                                    </p:nvCxnSpPr>
                                                                                    <p:spPr bwMode="auto">
                                                                                      <a:xfrm rot="10800000" flipH="1">
                                                                                        <a:off x="1644339" y="3430488"/>
                                                                                        <a:ext cx="350842" cy="0"/>
                                                                                      </a:xfrm>
                                                                                      <a:prstGeom prst="line">
                                                                                        <a:avLst/>
                                                                                      </a:prstGeom>
                                                                                      <a:ln w="3175">
                                                                                        <a:solidFill>
                                                                                          <a:schemeClr val="tx1"/>
                                                                                        </a:solidFill>
                                                                                      </a:ln>
                                                                                    </p:spPr>
                                                                                    <p:style>
                                                                                      <a:lnRef idx="1">
                                                                                        <a:schemeClr val="accent1"/>
                                                                                      </a:lnRef>
                                                                                      <a:fillRef idx="0">
                                                                                        <a:schemeClr val="accent1"/>
                                                                                      </a:fillRef>
                                                                                      <a:effectRef idx="0">
                                                                                        <a:schemeClr val="accent1"/>
                                                                                      </a:effectRef>
                                                                                      <a:fontRef idx="minor">
                                                                                        <a:schemeClr val="tx1"/>
                                                                                      </a:fontRef>
                                                                                    </p:style>
                                                                                  </p:cxnSp>
                                                                                </p:grp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372" name="直線コネクタ 371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 bwMode="auto">
                                                                                    <a:xfrm rot="10800000" flipH="1">
                                                                                      <a:off x="1643840" y="3429400"/>
                                                                                      <a:ext cx="350841" cy="0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</p:grp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374" name="直線コネクタ 373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 bwMode="auto">
                                                                                  <a:xfrm rot="10800000" flipH="1">
                                                                                    <a:off x="1643188" y="3429590"/>
                                                                                    <a:ext cx="350842" cy="0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</p:grpSp>
                                                                            <p:cxnSp>
                                                                              <p:nvCxnSpPr>
                                                                                <p:cNvPr id="376" name="直線コネクタ 375"/>
                                                                                <p:cNvCxnSpPr/>
                                                                                <p:nvPr/>
                                                                              </p:nvCxnSpPr>
                                                                              <p:spPr bwMode="auto">
                                                                                <a:xfrm rot="10800000" flipH="1">
                                                                                  <a:off x="1643278" y="3429597"/>
                                                                                  <a:ext cx="350842" cy="0"/>
                                                                                </a:xfrm>
                                                                                <a:prstGeom prst="line">
                                                                                  <a:avLst/>
                                                                                </a:prstGeom>
                                                                                <a:ln w="3175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1">
                                                                                  <a:schemeClr val="accent1"/>
                                                                                </a:lnRef>
                                                                                <a:fillRef idx="0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tx1"/>
                                                                                </a:fontRef>
                                                                              </p:style>
                                                                            </p:cxn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378" name="直線コネクタ 377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 bwMode="auto">
                                                                              <a:xfrm rot="10800000" flipH="1">
                                                                                <a:off x="1644098" y="3429368"/>
                                                                                <a:ext cx="350841" cy="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  <a:ln w="3175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cxnSp>
                                                                          <p:nvCxnSpPr>
                                                                            <p:cNvPr id="380" name="直線コネクタ 379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 bwMode="auto">
                                                                            <a:xfrm>
                                                                              <a:off x="1642824" y="3433719"/>
                                                                              <a:ext cx="484193" cy="1588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</p:grpSp>
                                                                      <p:cxnSp>
                                                                        <p:nvCxnSpPr>
                                                                          <p:cNvPr id="385" name="直線コネクタ 384"/>
                                                                          <p:cNvCxnSpPr/>
                                                                          <p:nvPr/>
                                                                        </p:nvCxnSpPr>
                                                                        <p:spPr bwMode="auto">
                                                                          <a:xfrm rot="10800000" flipH="1">
                                                                            <a:off x="1644753" y="3428593"/>
                                                                            <a:ext cx="350842" cy="0"/>
                                                                          </a:xfrm>
                                                                          <a:prstGeom prst="line">
                                                                            <a:avLst/>
                                                                          </a:prstGeom>
                                                                          <a:ln w="3175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1">
                                                                            <a:schemeClr val="accent1"/>
                                                                          </a:lnRef>
                                                                          <a:fillRef idx="0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tx1"/>
                                                                          </a:fontRef>
                                                                        </p:style>
                                                                      </p:cxnSp>
                                                                    </p:grpSp>
                                                                    <p:cxnSp>
                                                                      <p:nvCxnSpPr>
                                                                        <p:cNvPr id="387" name="直線コネクタ 386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 bwMode="auto">
                                                                        <a:xfrm rot="10800000" flipH="1">
                                                                          <a:off x="1643359" y="3429938"/>
                                                                          <a:ext cx="350841" cy="0"/>
                                                                        </a:xfrm>
                                                                        <a:prstGeom prst="line">
                                                                          <a:avLst/>
                                                                        </a:prstGeom>
                                                                        <a:ln w="3175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</a:ln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</p:grpSp>
                                                                  <p:cxnSp>
                                                                    <p:nvCxnSpPr>
                                                                      <p:cNvPr id="389" name="直線コネクタ 38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 bwMode="auto">
                                                                      <a:xfrm rot="10800000" flipH="1">
                                                                        <a:off x="1642362" y="3429440"/>
                                                                        <a:ext cx="350841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 w="3175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391" name="直線コネクタ 39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 bwMode="auto">
                                                                    <a:xfrm rot="10800000" flipH="1">
                                                                      <a:off x="1643974" y="3429763"/>
                                                                      <a:ext cx="350841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 w="3175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393" name="直線コネクタ 39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 bwMode="auto">
                                                                  <a:xfrm rot="10800000" flipH="1">
                                                                    <a:off x="1644277" y="3428791"/>
                                                                    <a:ext cx="350841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 w="3175"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cxnSp>
                                                              <p:nvCxnSpPr>
                                                                <p:cNvPr id="395" name="直線コネクタ 394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 bwMode="auto">
                                                                <a:xfrm rot="10800000" flipH="1">
                                                                  <a:off x="1643842" y="3430603"/>
                                                                  <a:ext cx="350841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  <a:ln w="3175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</a:ln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</p:grpSp>
                                                          <p:cxnSp>
                                                            <p:nvCxnSpPr>
                                                              <p:cNvPr id="397" name="直線コネクタ 396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 bwMode="auto">
                                                              <a:xfrm rot="10800000" flipH="1">
                                                                <a:off x="1643650" y="3430443"/>
                                                                <a:ext cx="350842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ln w="3175"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</a:ln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</p:grpSp>
                                                        <p:cxnSp>
                                                          <p:nvCxnSpPr>
                                                            <p:cNvPr id="399" name="直線コネクタ 39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 bwMode="auto">
                                                            <a:xfrm rot="10800000" flipH="1">
                                                              <a:off x="1644116" y="3429790"/>
                                                              <a:ext cx="350842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1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</p:grpSp>
                                                      <p:cxnSp>
                                                        <p:nvCxnSpPr>
                                                          <p:cNvPr id="401" name="直線コネクタ 400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 bwMode="auto">
                                                          <a:xfrm>
                                                            <a:off x="1644727" y="3433272"/>
                                                            <a:ext cx="484192" cy="1587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ln w="31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</a:ln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cxnSp>
                                                      <p:nvCxnSpPr>
                                                        <p:cNvPr id="406" name="直線コネクタ 405"/>
                                                        <p:cNvCxnSpPr/>
                                                        <p:nvPr/>
                                                      </p:nvCxnSpPr>
                                                      <p:spPr bwMode="auto">
                                                        <a:xfrm rot="10800000" flipH="1">
                                                          <a:off x="1644516" y="3429423"/>
                                                          <a:ext cx="350841" cy="0"/>
                                                        </a:xfrm>
                                                        <a:prstGeom prst="line">
                                                          <a:avLst/>
                                                        </a:prstGeom>
                                                        <a:ln w="317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1">
                                                          <a:schemeClr val="accent1"/>
                                                        </a:lnRef>
                                                        <a:fillRef idx="0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tx1"/>
                                                        </a:fontRef>
                                                      </p:style>
                                                    </p:cxnSp>
                                                  </p:grpSp>
                                                  <p:cxnSp>
                                                    <p:nvCxnSpPr>
                                                      <p:cNvPr id="408" name="直線コネクタ 407"/>
                                                      <p:cNvCxnSpPr/>
                                                      <p:nvPr/>
                                                    </p:nvCxnSpPr>
                                                    <p:spPr bwMode="auto">
                                                      <a:xfrm rot="10800000" flipH="1">
                                                        <a:off x="1644482" y="3429697"/>
                                                        <a:ext cx="350842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ln w="317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</a:ln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</p:grpSp>
                                                <p:cxnSp>
                                                  <p:nvCxnSpPr>
                                                    <p:cNvPr id="410" name="直線コネクタ 409"/>
                                                    <p:cNvCxnSpPr/>
                                                    <p:nvPr/>
                                                  </p:nvCxnSpPr>
                                                  <p:spPr bwMode="auto">
                                                    <a:xfrm rot="10800000" flipH="1">
                                                      <a:off x="1643620" y="3429987"/>
                                                      <a:ext cx="350841" cy="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ln w="3175">
                                                      <a:solidFill>
                                                        <a:schemeClr val="tx1"/>
                                                      </a:solidFill>
                                                    </a:ln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</p:grpSp>
                                              <p:cxnSp>
                                                <p:nvCxnSpPr>
                                                  <p:cNvPr id="412" name="直線コネクタ 411"/>
                                                  <p:cNvCxnSpPr/>
                                                  <p:nvPr/>
                                                </p:nvCxnSpPr>
                                                <p:spPr bwMode="auto">
                                                  <a:xfrm rot="10800000" flipH="1">
                                                    <a:off x="1644026" y="3431127"/>
                                                    <a:ext cx="350841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ln w="3175">
                                                    <a:solidFill>
                                                      <a:schemeClr val="tx1"/>
                                                    </a:solidFill>
                                                  </a:ln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</p:grpSp>
                                            <p:cxnSp>
                                              <p:nvCxnSpPr>
                                                <p:cNvPr id="414" name="直線コネクタ 413"/>
                                                <p:cNvCxnSpPr/>
                                                <p:nvPr/>
                                              </p:nvCxnSpPr>
                                              <p:spPr bwMode="auto">
                                                <a:xfrm rot="10800000" flipH="1">
                                                  <a:off x="1646025" y="3429920"/>
                                                  <a:ext cx="350842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 w="3175">
                                                  <a:solidFill>
                                                    <a:schemeClr val="tx1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  <p:cxnSp>
                                            <p:nvCxnSpPr>
                                              <p:cNvPr id="416" name="直線コネクタ 415"/>
                                              <p:cNvCxnSpPr/>
                                              <p:nvPr/>
                                            </p:nvCxnSpPr>
                                            <p:spPr bwMode="auto">
                                              <a:xfrm rot="10800000" flipH="1">
                                                <a:off x="1644669" y="3428948"/>
                                                <a:ext cx="350841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 w="3175">
                                                <a:solidFill>
                                                  <a:schemeClr val="tx1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418" name="直線コネクタ 417"/>
                                            <p:cNvCxnSpPr/>
                                            <p:nvPr/>
                                          </p:nvCxnSpPr>
                                          <p:spPr bwMode="auto">
                                            <a:xfrm rot="10800000" flipH="1">
                                              <a:off x="1643931" y="3430842"/>
                                              <a:ext cx="350842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175">
                                              <a:solidFill>
                                                <a:schemeClr val="tx1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420" name="直線コネクタ 41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rot="10800000" flipH="1">
                                            <a:off x="1643660" y="3428460"/>
                                            <a:ext cx="350841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175">
                                            <a:solidFill>
                                              <a:schemeClr val="tx1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422" name="直線コネクタ 421"/>
                                        <p:cNvCxnSpPr/>
                                        <p:nvPr/>
                                      </p:nvCxnSpPr>
                                      <p:spPr bwMode="auto">
                                        <a:xfrm>
                                          <a:off x="1645525" y="3431792"/>
                                          <a:ext cx="484193" cy="1587"/>
                                        </a:xfrm>
                                        <a:prstGeom prst="line">
                                          <a:avLst/>
                                        </a:prstGeom>
                                        <a:ln w="3175">
                                          <a:solidFill>
                                            <a:schemeClr val="tx1"/>
                                          </a:solidFill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427" name="直線コネクタ 426"/>
                                      <p:cNvCxnSpPr/>
                                      <p:nvPr/>
                                    </p:nvCxnSpPr>
                                    <p:spPr bwMode="auto">
                                      <a:xfrm rot="10800000" flipH="1">
                                        <a:off x="1645802" y="3429789"/>
                                        <a:ext cx="350842" cy="0"/>
                                      </a:xfrm>
                                      <a:prstGeom prst="line">
                                        <a:avLst/>
                                      </a:prstGeom>
                                      <a:ln w="3175"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429" name="直線コネクタ 428"/>
                                    <p:cNvCxnSpPr/>
                                    <p:nvPr/>
                                  </p:nvCxnSpPr>
                                  <p:spPr bwMode="auto">
                                    <a:xfrm rot="10800000" flipH="1">
                                      <a:off x="1646744" y="3430678"/>
                                      <a:ext cx="350842" cy="0"/>
                                    </a:xfrm>
                                    <a:prstGeom prst="line">
                                      <a:avLst/>
                                    </a:prstGeom>
                                    <a:ln w="3175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1" name="直線コネクタ 430"/>
                                  <p:cNvCxnSpPr/>
                                  <p:nvPr/>
                                </p:nvCxnSpPr>
                                <p:spPr bwMode="auto">
                                  <a:xfrm rot="10800000" flipH="1">
                                    <a:off x="1644684" y="3431083"/>
                                    <a:ext cx="350841" cy="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33" name="直線コネクタ 432"/>
                                <p:cNvCxnSpPr/>
                                <p:nvPr/>
                              </p:nvCxnSpPr>
                              <p:spPr bwMode="auto">
                                <a:xfrm rot="10800000" flipH="1">
                                  <a:off x="1644431" y="3429799"/>
                                  <a:ext cx="350842" cy="0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5" name="直線コネクタ 434"/>
                              <p:cNvCxnSpPr/>
                              <p:nvPr/>
                            </p:nvCxnSpPr>
                            <p:spPr bwMode="auto">
                              <a:xfrm rot="10800000" flipH="1">
                                <a:off x="1645366" y="3430256"/>
                                <a:ext cx="350841" cy="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37" name="直線コネクタ 436"/>
                            <p:cNvCxnSpPr/>
                            <p:nvPr/>
                          </p:nvCxnSpPr>
                          <p:spPr bwMode="auto">
                            <a:xfrm rot="10800000" flipH="1">
                              <a:off x="1644429" y="3431600"/>
                              <a:ext cx="350842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439" name="直線コネクタ 438"/>
                          <p:cNvCxnSpPr/>
                          <p:nvPr/>
                        </p:nvCxnSpPr>
                        <p:spPr bwMode="auto">
                          <a:xfrm rot="10800000" flipH="1">
                            <a:off x="1645207" y="3431037"/>
                            <a:ext cx="350841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1" name="直線コネクタ 440"/>
                        <p:cNvCxnSpPr/>
                        <p:nvPr/>
                      </p:nvCxnSpPr>
                      <p:spPr bwMode="auto">
                        <a:xfrm rot="10800000" flipH="1">
                          <a:off x="1646122" y="3431696"/>
                          <a:ext cx="350842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3" name="直線コネクタ 442"/>
                      <p:cNvCxnSpPr/>
                      <p:nvPr/>
                    </p:nvCxnSpPr>
                    <p:spPr bwMode="auto">
                      <a:xfrm>
                        <a:off x="1645310" y="3433354"/>
                        <a:ext cx="484193" cy="1588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49" name="直線コネクタ 448"/>
                    <p:cNvCxnSpPr/>
                    <p:nvPr/>
                  </p:nvCxnSpPr>
                  <p:spPr bwMode="auto">
                    <a:xfrm rot="10800000" flipH="1">
                      <a:off x="1645824" y="3428513"/>
                      <a:ext cx="350842" cy="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直線コネクタ 450"/>
                  <p:cNvCxnSpPr/>
                  <p:nvPr/>
                </p:nvCxnSpPr>
                <p:spPr bwMode="auto">
                  <a:xfrm rot="10800000" flipH="1">
                    <a:off x="1646460" y="3429320"/>
                    <a:ext cx="350842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3" name="直線コネクタ 452"/>
                <p:cNvCxnSpPr/>
                <p:nvPr/>
              </p:nvCxnSpPr>
              <p:spPr bwMode="auto">
                <a:xfrm rot="10800000" flipH="1">
                  <a:off x="1646286" y="3430120"/>
                  <a:ext cx="35084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5" name="直線コネクタ 454"/>
              <p:cNvCxnSpPr/>
              <p:nvPr/>
            </p:nvCxnSpPr>
            <p:spPr bwMode="auto">
              <a:xfrm rot="10800000" flipH="1">
                <a:off x="1646446" y="3429837"/>
                <a:ext cx="350841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40" name="テキスト ボックス 459"/>
            <p:cNvSpPr txBox="1">
              <a:spLocks noChangeArrowheads="1"/>
            </p:cNvSpPr>
            <p:nvPr/>
          </p:nvSpPr>
          <p:spPr bwMode="auto">
            <a:xfrm rot="-4800000">
              <a:off x="2069341" y="277993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</a:t>
              </a:r>
              <a:endParaRPr lang="ja-JP" altLang="en-US" sz="1200" b="1"/>
            </a:p>
          </p:txBody>
        </p:sp>
        <p:sp>
          <p:nvSpPr>
            <p:cNvPr id="14341" name="テキスト ボックス 460"/>
            <p:cNvSpPr txBox="1">
              <a:spLocks noChangeArrowheads="1"/>
            </p:cNvSpPr>
            <p:nvPr/>
          </p:nvSpPr>
          <p:spPr bwMode="auto">
            <a:xfrm rot="-4200000">
              <a:off x="2206989" y="24092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20</a:t>
              </a:r>
              <a:endParaRPr lang="ja-JP" altLang="en-US" sz="1200" b="1"/>
            </a:p>
          </p:txBody>
        </p:sp>
        <p:sp>
          <p:nvSpPr>
            <p:cNvPr id="14342" name="テキスト ボックス 461"/>
            <p:cNvSpPr txBox="1">
              <a:spLocks noChangeArrowheads="1"/>
            </p:cNvSpPr>
            <p:nvPr/>
          </p:nvSpPr>
          <p:spPr bwMode="auto">
            <a:xfrm rot="-3600000">
              <a:off x="2394831" y="20732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30</a:t>
              </a:r>
              <a:endParaRPr lang="ja-JP" altLang="en-US" sz="1200" b="1"/>
            </a:p>
          </p:txBody>
        </p:sp>
        <p:sp>
          <p:nvSpPr>
            <p:cNvPr id="14343" name="テキスト ボックス 462"/>
            <p:cNvSpPr txBox="1">
              <a:spLocks noChangeArrowheads="1"/>
            </p:cNvSpPr>
            <p:nvPr/>
          </p:nvSpPr>
          <p:spPr bwMode="auto">
            <a:xfrm rot="-3000000">
              <a:off x="2631790" y="176570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40</a:t>
              </a:r>
              <a:endParaRPr lang="ja-JP" altLang="en-US" sz="1200" b="1"/>
            </a:p>
          </p:txBody>
        </p:sp>
        <p:sp>
          <p:nvSpPr>
            <p:cNvPr id="14344" name="テキスト ボックス 463"/>
            <p:cNvSpPr txBox="1">
              <a:spLocks noChangeArrowheads="1"/>
            </p:cNvSpPr>
            <p:nvPr/>
          </p:nvSpPr>
          <p:spPr bwMode="auto">
            <a:xfrm rot="-2400000">
              <a:off x="2917031" y="150643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50</a:t>
              </a:r>
              <a:endParaRPr lang="ja-JP" altLang="en-US" sz="1200" b="1"/>
            </a:p>
          </p:txBody>
        </p:sp>
        <p:sp>
          <p:nvSpPr>
            <p:cNvPr id="14345" name="テキスト ボックス 464"/>
            <p:cNvSpPr txBox="1">
              <a:spLocks noChangeArrowheads="1"/>
            </p:cNvSpPr>
            <p:nvPr/>
          </p:nvSpPr>
          <p:spPr bwMode="auto">
            <a:xfrm rot="-1800000">
              <a:off x="3256342" y="128795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60</a:t>
              </a:r>
              <a:endParaRPr lang="ja-JP" altLang="en-US" sz="1200" b="1"/>
            </a:p>
          </p:txBody>
        </p:sp>
        <p:sp>
          <p:nvSpPr>
            <p:cNvPr id="14346" name="テキスト ボックス 465"/>
            <p:cNvSpPr txBox="1">
              <a:spLocks noChangeArrowheads="1"/>
            </p:cNvSpPr>
            <p:nvPr/>
          </p:nvSpPr>
          <p:spPr bwMode="auto">
            <a:xfrm rot="-1200000">
              <a:off x="3624045" y="11509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70</a:t>
              </a:r>
              <a:endParaRPr lang="ja-JP" altLang="en-US" sz="1200" b="1"/>
            </a:p>
          </p:txBody>
        </p:sp>
        <p:sp>
          <p:nvSpPr>
            <p:cNvPr id="14347" name="テキスト ボックス 466"/>
            <p:cNvSpPr txBox="1">
              <a:spLocks noChangeArrowheads="1"/>
            </p:cNvSpPr>
            <p:nvPr/>
          </p:nvSpPr>
          <p:spPr bwMode="auto">
            <a:xfrm rot="-600000">
              <a:off x="3999889" y="1057718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80</a:t>
              </a:r>
              <a:endParaRPr lang="ja-JP" altLang="en-US" sz="1200" b="1"/>
            </a:p>
          </p:txBody>
        </p:sp>
        <p:sp>
          <p:nvSpPr>
            <p:cNvPr id="14348" name="テキスト ボックス 467"/>
            <p:cNvSpPr txBox="1">
              <a:spLocks noChangeArrowheads="1"/>
            </p:cNvSpPr>
            <p:nvPr/>
          </p:nvSpPr>
          <p:spPr bwMode="auto">
            <a:xfrm rot="600000">
              <a:off x="4730011" y="110490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100</a:t>
              </a:r>
              <a:endParaRPr lang="ja-JP" altLang="en-US" sz="1200" b="1"/>
            </a:p>
          </p:txBody>
        </p:sp>
        <p:sp>
          <p:nvSpPr>
            <p:cNvPr id="14349" name="テキスト ボックス 468"/>
            <p:cNvSpPr txBox="1">
              <a:spLocks noChangeArrowheads="1"/>
            </p:cNvSpPr>
            <p:nvPr/>
          </p:nvSpPr>
          <p:spPr bwMode="auto">
            <a:xfrm rot="1200000">
              <a:off x="5123633" y="1206722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110</a:t>
              </a:r>
            </a:p>
          </p:txBody>
        </p:sp>
        <p:sp>
          <p:nvSpPr>
            <p:cNvPr id="14350" name="テキスト ボックス 469"/>
            <p:cNvSpPr txBox="1">
              <a:spLocks noChangeArrowheads="1"/>
            </p:cNvSpPr>
            <p:nvPr/>
          </p:nvSpPr>
          <p:spPr bwMode="auto">
            <a:xfrm rot="1800000">
              <a:off x="5447881" y="14149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120</a:t>
              </a:r>
              <a:endParaRPr lang="ja-JP" altLang="en-US" sz="1200" b="1"/>
            </a:p>
          </p:txBody>
        </p:sp>
        <p:sp>
          <p:nvSpPr>
            <p:cNvPr id="14351" name="テキスト ボックス 470"/>
            <p:cNvSpPr txBox="1">
              <a:spLocks noChangeArrowheads="1"/>
            </p:cNvSpPr>
            <p:nvPr/>
          </p:nvSpPr>
          <p:spPr bwMode="auto">
            <a:xfrm rot="2400000">
              <a:off x="5753731" y="16582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130</a:t>
              </a:r>
            </a:p>
          </p:txBody>
        </p:sp>
        <p:sp>
          <p:nvSpPr>
            <p:cNvPr id="14352" name="テキスト ボックス 471"/>
            <p:cNvSpPr txBox="1">
              <a:spLocks noChangeArrowheads="1"/>
            </p:cNvSpPr>
            <p:nvPr/>
          </p:nvSpPr>
          <p:spPr bwMode="auto">
            <a:xfrm rot="3000000">
              <a:off x="6009984" y="19290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140</a:t>
              </a:r>
            </a:p>
          </p:txBody>
        </p:sp>
        <p:sp>
          <p:nvSpPr>
            <p:cNvPr id="14353" name="テキスト ボックス 472"/>
            <p:cNvSpPr txBox="1">
              <a:spLocks noChangeArrowheads="1"/>
            </p:cNvSpPr>
            <p:nvPr/>
          </p:nvSpPr>
          <p:spPr bwMode="auto">
            <a:xfrm rot="3600000">
              <a:off x="6230231" y="227725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150</a:t>
              </a:r>
            </a:p>
          </p:txBody>
        </p:sp>
        <p:sp>
          <p:nvSpPr>
            <p:cNvPr id="14354" name="テキスト ボックス 473"/>
            <p:cNvSpPr txBox="1">
              <a:spLocks noChangeArrowheads="1"/>
            </p:cNvSpPr>
            <p:nvPr/>
          </p:nvSpPr>
          <p:spPr bwMode="auto">
            <a:xfrm rot="4200000">
              <a:off x="6377596" y="26578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160</a:t>
              </a:r>
              <a:endParaRPr lang="ja-JP" altLang="en-US" sz="1200" b="1"/>
            </a:p>
          </p:txBody>
        </p:sp>
        <p:sp>
          <p:nvSpPr>
            <p:cNvPr id="14355" name="テキスト ボックス 474"/>
            <p:cNvSpPr txBox="1">
              <a:spLocks noChangeArrowheads="1"/>
            </p:cNvSpPr>
            <p:nvPr/>
          </p:nvSpPr>
          <p:spPr bwMode="auto">
            <a:xfrm rot="4800000">
              <a:off x="6459928" y="305163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170</a:t>
              </a:r>
              <a:endParaRPr lang="ja-JP" altLang="en-US" sz="1200" b="1"/>
            </a:p>
          </p:txBody>
        </p:sp>
        <p:sp>
          <p:nvSpPr>
            <p:cNvPr id="14356" name="テキスト ボックス 475"/>
            <p:cNvSpPr txBox="1">
              <a:spLocks noChangeArrowheads="1"/>
            </p:cNvSpPr>
            <p:nvPr/>
          </p:nvSpPr>
          <p:spPr bwMode="auto">
            <a:xfrm rot="5400000">
              <a:off x="6462325" y="345242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180</a:t>
              </a:r>
              <a:endParaRPr lang="ja-JP" altLang="en-US" sz="1200" b="1"/>
            </a:p>
          </p:txBody>
        </p:sp>
        <p:sp>
          <p:nvSpPr>
            <p:cNvPr id="14357" name="テキスト ボックス 476"/>
            <p:cNvSpPr txBox="1">
              <a:spLocks noChangeArrowheads="1"/>
            </p:cNvSpPr>
            <p:nvPr/>
          </p:nvSpPr>
          <p:spPr bwMode="auto">
            <a:xfrm rot="4800000">
              <a:off x="6247642" y="30454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58" name="テキスト ボックス 477"/>
            <p:cNvSpPr txBox="1">
              <a:spLocks noChangeArrowheads="1"/>
            </p:cNvSpPr>
            <p:nvPr/>
          </p:nvSpPr>
          <p:spPr bwMode="auto">
            <a:xfrm rot="4200000">
              <a:off x="6182089" y="27140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59" name="テキスト ボックス 478"/>
            <p:cNvSpPr txBox="1">
              <a:spLocks noChangeArrowheads="1"/>
            </p:cNvSpPr>
            <p:nvPr/>
          </p:nvSpPr>
          <p:spPr bwMode="auto">
            <a:xfrm rot="3600000">
              <a:off x="6071481" y="237171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60" name="テキスト ボックス 479"/>
            <p:cNvSpPr txBox="1">
              <a:spLocks noChangeArrowheads="1"/>
            </p:cNvSpPr>
            <p:nvPr/>
          </p:nvSpPr>
          <p:spPr bwMode="auto">
            <a:xfrm rot="3000000">
              <a:off x="5870290" y="208955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61" name="テキスト ボックス 480"/>
            <p:cNvSpPr txBox="1">
              <a:spLocks noChangeArrowheads="1"/>
            </p:cNvSpPr>
            <p:nvPr/>
          </p:nvSpPr>
          <p:spPr bwMode="auto">
            <a:xfrm rot="2400000">
              <a:off x="5647530" y="1823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4362" name="テキスト ボックス 481"/>
            <p:cNvSpPr txBox="1">
              <a:spLocks noChangeArrowheads="1"/>
            </p:cNvSpPr>
            <p:nvPr/>
          </p:nvSpPr>
          <p:spPr bwMode="auto">
            <a:xfrm rot="1800000">
              <a:off x="5364543" y="160545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63" name="テキスト ボックス 482"/>
            <p:cNvSpPr txBox="1">
              <a:spLocks noChangeArrowheads="1"/>
            </p:cNvSpPr>
            <p:nvPr/>
          </p:nvSpPr>
          <p:spPr bwMode="auto">
            <a:xfrm rot="1200000">
              <a:off x="5059146" y="1449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64" name="テキスト ボックス 483"/>
            <p:cNvSpPr txBox="1">
              <a:spLocks noChangeArrowheads="1"/>
            </p:cNvSpPr>
            <p:nvPr/>
          </p:nvSpPr>
          <p:spPr bwMode="auto">
            <a:xfrm rot="600000">
              <a:off x="4737710" y="13561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65" name="テキスト ボックス 484"/>
            <p:cNvSpPr txBox="1">
              <a:spLocks noChangeArrowheads="1"/>
            </p:cNvSpPr>
            <p:nvPr/>
          </p:nvSpPr>
          <p:spPr bwMode="auto">
            <a:xfrm rot="-600000">
              <a:off x="3999761" y="1314454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66" name="テキスト ボックス 485"/>
            <p:cNvSpPr txBox="1">
              <a:spLocks noChangeArrowheads="1"/>
            </p:cNvSpPr>
            <p:nvPr/>
          </p:nvSpPr>
          <p:spPr bwMode="auto">
            <a:xfrm rot="-1200000">
              <a:off x="3669484" y="1378171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67" name="テキスト ボックス 486"/>
            <p:cNvSpPr txBox="1">
              <a:spLocks noChangeArrowheads="1"/>
            </p:cNvSpPr>
            <p:nvPr/>
          </p:nvSpPr>
          <p:spPr bwMode="auto">
            <a:xfrm rot="-1800000">
              <a:off x="3333330" y="149750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68" name="テキスト ボックス 487"/>
            <p:cNvSpPr txBox="1">
              <a:spLocks noChangeArrowheads="1"/>
            </p:cNvSpPr>
            <p:nvPr/>
          </p:nvSpPr>
          <p:spPr bwMode="auto">
            <a:xfrm rot="-2400000">
              <a:off x="3054982" y="16709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69" name="テキスト ボックス 488"/>
            <p:cNvSpPr txBox="1">
              <a:spLocks noChangeArrowheads="1"/>
            </p:cNvSpPr>
            <p:nvPr/>
          </p:nvSpPr>
          <p:spPr bwMode="auto">
            <a:xfrm rot="-3000000">
              <a:off x="2790533" y="19163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70" name="テキスト ボックス 489"/>
            <p:cNvSpPr txBox="1">
              <a:spLocks noChangeArrowheads="1"/>
            </p:cNvSpPr>
            <p:nvPr/>
          </p:nvSpPr>
          <p:spPr bwMode="auto">
            <a:xfrm rot="-3600000">
              <a:off x="2566282" y="2169308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150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71" name="テキスト ボックス 490"/>
            <p:cNvSpPr txBox="1">
              <a:spLocks noChangeArrowheads="1"/>
            </p:cNvSpPr>
            <p:nvPr/>
          </p:nvSpPr>
          <p:spPr bwMode="auto">
            <a:xfrm rot="-4200000">
              <a:off x="2396145" y="24673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72" name="テキスト ボックス 491"/>
            <p:cNvSpPr txBox="1">
              <a:spLocks noChangeArrowheads="1"/>
            </p:cNvSpPr>
            <p:nvPr/>
          </p:nvSpPr>
          <p:spPr bwMode="auto">
            <a:xfrm rot="-4800000">
              <a:off x="2287979" y="279276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73" name="テキスト ボックス 492"/>
            <p:cNvSpPr txBox="1">
              <a:spLocks noChangeArrowheads="1"/>
            </p:cNvSpPr>
            <p:nvPr/>
          </p:nvSpPr>
          <p:spPr bwMode="auto">
            <a:xfrm rot="-5400000">
              <a:off x="2237174" y="312857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4374" name="テキスト ボックス 493"/>
            <p:cNvSpPr txBox="1">
              <a:spLocks noChangeArrowheads="1"/>
            </p:cNvSpPr>
            <p:nvPr/>
          </p:nvSpPr>
          <p:spPr bwMode="auto">
            <a:xfrm rot="5400000">
              <a:off x="6244024" y="34397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495" name="アーチ 494"/>
            <p:cNvSpPr/>
            <p:nvPr/>
          </p:nvSpPr>
          <p:spPr>
            <a:xfrm>
              <a:off x="2481930" y="1294388"/>
              <a:ext cx="4222794" cy="4289425"/>
            </a:xfrm>
            <a:prstGeom prst="blockArc">
              <a:avLst>
                <a:gd name="adj1" fmla="val 10800000"/>
                <a:gd name="adj2" fmla="val 21539567"/>
                <a:gd name="adj3" fmla="val 25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376" name="テキスト ボックス 495"/>
            <p:cNvSpPr txBox="1">
              <a:spLocks noChangeArrowheads="1"/>
            </p:cNvSpPr>
            <p:nvPr/>
          </p:nvSpPr>
          <p:spPr bwMode="auto">
            <a:xfrm rot="-5400000">
              <a:off x="2010975" y="31349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0</a:t>
              </a:r>
              <a:endParaRPr lang="ja-JP" altLang="en-US" sz="1200" b="1"/>
            </a:p>
          </p:txBody>
        </p:sp>
        <p:sp>
          <p:nvSpPr>
            <p:cNvPr id="14377" name="テキスト ボックス 458"/>
            <p:cNvSpPr txBox="1">
              <a:spLocks noChangeArrowheads="1"/>
            </p:cNvSpPr>
            <p:nvPr/>
          </p:nvSpPr>
          <p:spPr bwMode="auto">
            <a:xfrm>
              <a:off x="4305300" y="12065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 b="1">
                  <a:solidFill>
                    <a:srgbClr val="FF0000"/>
                  </a:solidFill>
                </a:rPr>
                <a:t>９０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パイ 457"/>
          <p:cNvSpPr/>
          <p:nvPr/>
        </p:nvSpPr>
        <p:spPr>
          <a:xfrm>
            <a:off x="949325" y="0"/>
            <a:ext cx="7245350" cy="6858000"/>
          </a:xfrm>
          <a:prstGeom prst="pie">
            <a:avLst>
              <a:gd name="adj1" fmla="val 10780758"/>
              <a:gd name="adj2" fmla="val 215798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5362" name="グループ化 496"/>
          <p:cNvGrpSpPr>
            <a:grpSpLocks/>
          </p:cNvGrpSpPr>
          <p:nvPr/>
        </p:nvGrpSpPr>
        <p:grpSpPr bwMode="auto">
          <a:xfrm rot="-5400000">
            <a:off x="1643063" y="500063"/>
            <a:ext cx="5857875" cy="5857875"/>
            <a:chOff x="1643031" y="500061"/>
            <a:chExt cx="5857936" cy="5857875"/>
          </a:xfrm>
        </p:grpSpPr>
        <p:grpSp>
          <p:nvGrpSpPr>
            <p:cNvPr id="15363" name="グループ化 455"/>
            <p:cNvGrpSpPr>
              <a:grpSpLocks/>
            </p:cNvGrpSpPr>
            <p:nvPr/>
          </p:nvGrpSpPr>
          <p:grpSpPr bwMode="auto">
            <a:xfrm rot="10740000">
              <a:off x="1643031" y="500061"/>
              <a:ext cx="5857936" cy="5857875"/>
              <a:chOff x="1643002" y="500064"/>
              <a:chExt cx="5857936" cy="5857875"/>
            </a:xfrm>
          </p:grpSpPr>
          <p:grpSp>
            <p:nvGrpSpPr>
              <p:cNvPr id="15402" name="グループ化 453"/>
              <p:cNvGrpSpPr>
                <a:grpSpLocks/>
              </p:cNvGrpSpPr>
              <p:nvPr/>
            </p:nvGrpSpPr>
            <p:grpSpPr bwMode="auto">
              <a:xfrm rot="-60000">
                <a:off x="1643002" y="500064"/>
                <a:ext cx="5857936" cy="5857875"/>
                <a:chOff x="1643002" y="500064"/>
                <a:chExt cx="5857936" cy="5857875"/>
              </a:xfrm>
            </p:grpSpPr>
            <p:grpSp>
              <p:nvGrpSpPr>
                <p:cNvPr id="15404" name="グループ化 451"/>
                <p:cNvGrpSpPr>
                  <a:grpSpLocks/>
                </p:cNvGrpSpPr>
                <p:nvPr/>
              </p:nvGrpSpPr>
              <p:grpSpPr bwMode="auto">
                <a:xfrm rot="-60000">
                  <a:off x="1643002" y="500064"/>
                  <a:ext cx="5857936" cy="5857875"/>
                  <a:chOff x="1643002" y="500064"/>
                  <a:chExt cx="5857936" cy="5857875"/>
                </a:xfrm>
              </p:grpSpPr>
              <p:grpSp>
                <p:nvGrpSpPr>
                  <p:cNvPr id="15406" name="グループ化 449"/>
                  <p:cNvGrpSpPr>
                    <a:grpSpLocks/>
                  </p:cNvGrpSpPr>
                  <p:nvPr/>
                </p:nvGrpSpPr>
                <p:grpSpPr bwMode="auto">
                  <a:xfrm rot="-60000">
                    <a:off x="1643002" y="500064"/>
                    <a:ext cx="5857936" cy="5857875"/>
                    <a:chOff x="1643002" y="500064"/>
                    <a:chExt cx="5857936" cy="5857875"/>
                  </a:xfrm>
                </p:grpSpPr>
                <p:grpSp>
                  <p:nvGrpSpPr>
                    <p:cNvPr id="15408" name="グループ化 447"/>
                    <p:cNvGrpSpPr>
                      <a:grpSpLocks/>
                    </p:cNvGrpSpPr>
                    <p:nvPr/>
                  </p:nvGrpSpPr>
                  <p:grpSpPr bwMode="auto">
                    <a:xfrm rot="-60000">
                      <a:off x="1643002" y="500064"/>
                      <a:ext cx="5857936" cy="5857875"/>
                      <a:chOff x="1643002" y="500064"/>
                      <a:chExt cx="5857936" cy="5857875"/>
                    </a:xfrm>
                  </p:grpSpPr>
                  <p:grpSp>
                    <p:nvGrpSpPr>
                      <p:cNvPr id="15410" name="グループ化 441"/>
                      <p:cNvGrpSpPr>
                        <a:grpSpLocks/>
                      </p:cNvGrpSpPr>
                      <p:nvPr/>
                    </p:nvGrpSpPr>
                    <p:grpSpPr bwMode="auto">
                      <a:xfrm rot="-60000">
                        <a:off x="1643002" y="500064"/>
                        <a:ext cx="5857936" cy="5857875"/>
                        <a:chOff x="1643002" y="500064"/>
                        <a:chExt cx="5857936" cy="5857875"/>
                      </a:xfrm>
                    </p:grpSpPr>
                    <p:grpSp>
                      <p:nvGrpSpPr>
                        <p:cNvPr id="15412" name="グループ化 43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-60000">
                          <a:off x="1643002" y="500064"/>
                          <a:ext cx="5857936" cy="5857875"/>
                          <a:chOff x="1643002" y="500064"/>
                          <a:chExt cx="5857936" cy="5857875"/>
                        </a:xfrm>
                      </p:grpSpPr>
                      <p:grpSp>
                        <p:nvGrpSpPr>
                          <p:cNvPr id="15414" name="グループ化 4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60000">
                            <a:off x="1643002" y="500064"/>
                            <a:ext cx="5857936" cy="5857875"/>
                            <a:chOff x="1643002" y="500064"/>
                            <a:chExt cx="5857936" cy="5857875"/>
                          </a:xfrm>
                        </p:grpSpPr>
                        <p:grpSp>
                          <p:nvGrpSpPr>
                            <p:cNvPr id="15416" name="グループ化 4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-60000">
                              <a:off x="1643002" y="500064"/>
                              <a:ext cx="5857936" cy="5857875"/>
                              <a:chOff x="1643002" y="500064"/>
                              <a:chExt cx="5857936" cy="5857875"/>
                            </a:xfrm>
                          </p:grpSpPr>
                          <p:grpSp>
                            <p:nvGrpSpPr>
                              <p:cNvPr id="15418" name="グループ化 4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120000">
                                <a:off x="1643002" y="500064"/>
                                <a:ext cx="5857936" cy="5857875"/>
                                <a:chOff x="1643002" y="500064"/>
                                <a:chExt cx="5857936" cy="5857875"/>
                              </a:xfrm>
                            </p:grpSpPr>
                            <p:grpSp>
                              <p:nvGrpSpPr>
                                <p:cNvPr id="15420" name="グループ化 4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 rot="-60000">
                                  <a:off x="1643002" y="500064"/>
                                  <a:ext cx="5857936" cy="5857875"/>
                                  <a:chOff x="1643002" y="500064"/>
                                  <a:chExt cx="5857936" cy="5857875"/>
                                </a:xfrm>
                              </p:grpSpPr>
                              <p:grpSp>
                                <p:nvGrpSpPr>
                                  <p:cNvPr id="15422" name="グループ化 42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 rot="-60000">
                                    <a:off x="1643002" y="500064"/>
                                    <a:ext cx="5857936" cy="5857875"/>
                                    <a:chOff x="1643002" y="500064"/>
                                    <a:chExt cx="5857936" cy="5857875"/>
                                  </a:xfrm>
                                </p:grpSpPr>
                                <p:grpSp>
                                  <p:nvGrpSpPr>
                                    <p:cNvPr id="15424" name="グループ化 427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 rot="-60000">
                                      <a:off x="1643002" y="500064"/>
                                      <a:ext cx="5857936" cy="5857875"/>
                                      <a:chOff x="1643002" y="500064"/>
                                      <a:chExt cx="5857936" cy="5857875"/>
                                    </a:xfrm>
                                  </p:grpSpPr>
                                  <p:grpSp>
                                    <p:nvGrpSpPr>
                                      <p:cNvPr id="15426" name="グループ化 425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 rot="-60000">
                                        <a:off x="1643002" y="500064"/>
                                        <a:ext cx="5857936" cy="5857875"/>
                                        <a:chOff x="1643002" y="500064"/>
                                        <a:chExt cx="5857936" cy="5857875"/>
                                      </a:xfrm>
                                    </p:grpSpPr>
                                    <p:grpSp>
                                      <p:nvGrpSpPr>
                                        <p:cNvPr id="15428" name="グループ化 420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 rot="-60000">
                                          <a:off x="1643002" y="500064"/>
                                          <a:ext cx="5857936" cy="5857875"/>
                                          <a:chOff x="1643002" y="500064"/>
                                          <a:chExt cx="5857936" cy="5857875"/>
                                        </a:xfrm>
                                      </p:grpSpPr>
                                      <p:grpSp>
                                        <p:nvGrpSpPr>
                                          <p:cNvPr id="15430" name="グループ化 418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 rot="-60000">
                                            <a:off x="1643002" y="500064"/>
                                            <a:ext cx="5857936" cy="5857875"/>
                                            <a:chOff x="1643002" y="500064"/>
                                            <a:chExt cx="5857936" cy="5857875"/>
                                          </a:xfrm>
                                        </p:grpSpPr>
                                        <p:grpSp>
                                          <p:nvGrpSpPr>
                                            <p:cNvPr id="15432" name="グループ化 41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 rot="-60000">
                                              <a:off x="1643002" y="500064"/>
                                              <a:ext cx="5857936" cy="5857875"/>
                                              <a:chOff x="1643002" y="500064"/>
                                              <a:chExt cx="5857936" cy="585787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15434" name="グループ化 414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 rot="-60000">
                                                <a:off x="1643002" y="500064"/>
                                                <a:ext cx="5857936" cy="5857875"/>
                                                <a:chOff x="1643002" y="500064"/>
                                                <a:chExt cx="5857936" cy="585787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15436" name="グループ化 412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 rot="-120000">
                                                  <a:off x="1643002" y="500064"/>
                                                  <a:ext cx="5857936" cy="5857875"/>
                                                  <a:chOff x="1643002" y="500064"/>
                                                  <a:chExt cx="5857936" cy="585787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15438" name="グループ化 410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 rot="-60000">
                                                    <a:off x="1643002" y="500064"/>
                                                    <a:ext cx="5857936" cy="5857875"/>
                                                    <a:chOff x="1643002" y="500064"/>
                                                    <a:chExt cx="5857936" cy="5857875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15440" name="グループ化 408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 rot="-60000">
                                                      <a:off x="1643002" y="500064"/>
                                                      <a:ext cx="5857936" cy="5857875"/>
                                                      <a:chOff x="1643002" y="500064"/>
                                                      <a:chExt cx="5857936" cy="5857875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15442" name="グループ化 406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 rot="-60000">
                                                        <a:off x="1643002" y="500064"/>
                                                        <a:ext cx="5857936" cy="5857875"/>
                                                        <a:chOff x="1643002" y="500064"/>
                                                        <a:chExt cx="5857936" cy="5857875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15444" name="グループ化 404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 rot="-60000">
                                                          <a:off x="1643002" y="500064"/>
                                                          <a:ext cx="5857936" cy="5857875"/>
                                                          <a:chOff x="1643002" y="500064"/>
                                                          <a:chExt cx="5857936" cy="5857875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15446" name="グループ化 399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 rot="-60000">
                                                            <a:off x="1643002" y="500064"/>
                                                            <a:ext cx="5857936" cy="5857875"/>
                                                            <a:chOff x="1643002" y="500064"/>
                                                            <a:chExt cx="5857936" cy="5857875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15448" name="グループ化 397"/>
                                                            <p:cNvGrpSpPr>
                                                              <a:grpSpLocks/>
                                                            </p:cNvGrpSpPr>
                                                            <p:nvPr/>
                                                          </p:nvGrpSpPr>
                                                          <p:grpSpPr bwMode="auto">
                                                            <a:xfrm rot="-60000">
                                                              <a:off x="1643002" y="500064"/>
                                                              <a:ext cx="5857936" cy="5857875"/>
                                                              <a:chOff x="1643002" y="500064"/>
                                                              <a:chExt cx="5857936" cy="5857875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15450" name="グループ化 395"/>
                                                              <p:cNvGrpSpPr>
                                                                <a:grpSpLocks/>
                                                              </p:cNvGrpSpPr>
                                                              <p:nvPr/>
                                                            </p:nvGrpSpPr>
                                                            <p:grpSpPr bwMode="auto">
                                                              <a:xfrm rot="-60000">
                                                                <a:off x="1643002" y="500064"/>
                                                                <a:ext cx="5857936" cy="5857875"/>
                                                                <a:chOff x="1643002" y="500064"/>
                                                                <a:chExt cx="5857936" cy="5857875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15452" name="グループ化 393"/>
                                                                <p:cNvGrpSpPr>
                                                                  <a:grpSpLocks/>
                                                                </p:cNvGrpSpPr>
                                                                <p:nvPr/>
                                                              </p:nvGrpSpPr>
                                                              <p:grpSpPr bwMode="auto">
                                                                <a:xfrm rot="-60000">
                                                                  <a:off x="1643002" y="500064"/>
                                                                  <a:ext cx="5857936" cy="5857875"/>
                                                                  <a:chOff x="1643002" y="500064"/>
                                                                  <a:chExt cx="5857936" cy="585787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15454" name="グループ化 391"/>
                                                                  <p:cNvGrpSpPr>
                                                                    <a:grpSpLocks/>
                                                                  </p:cNvGrpSpPr>
                                                                  <p:nvPr/>
                                                                </p:nvGrpSpPr>
                                                                <p:grpSpPr bwMode="auto">
                                                                  <a:xfrm rot="-120000">
                                                                    <a:off x="1643002" y="500064"/>
                                                                    <a:ext cx="5857936" cy="5857875"/>
                                                                    <a:chOff x="1643002" y="500064"/>
                                                                    <a:chExt cx="5857936" cy="5857875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5456" name="グループ化 389"/>
                                                                    <p:cNvGrpSpPr>
                                                                      <a:grpSpLocks/>
                                                                    </p:cNvGrpSpPr>
                                                                    <p:nvPr/>
                                                                  </p:nvGrpSpPr>
                                                                  <p:grpSpPr bwMode="auto">
                                                                    <a:xfrm rot="-60000">
                                                                      <a:off x="1643002" y="500064"/>
                                                                      <a:ext cx="5857936" cy="5857875"/>
                                                                      <a:chOff x="1643002" y="500064"/>
                                                                      <a:chExt cx="5857936" cy="5857875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15458" name="グループ化 387"/>
                                                                      <p:cNvGrpSpPr>
                                                                        <a:grpSpLocks/>
                                                                      </p:cNvGrpSpPr>
                                                                      <p:nvPr/>
                                                                    </p:nvGrpSpPr>
                                                                    <p:grpSpPr bwMode="auto">
                                                                      <a:xfrm rot="-60000">
                                                                        <a:off x="1643002" y="500064"/>
                                                                        <a:ext cx="5857936" cy="5857875"/>
                                                                        <a:chOff x="1643002" y="500064"/>
                                                                        <a:chExt cx="5857936" cy="5857875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15460" name="グループ化 385"/>
                                                                        <p:cNvGrpSpPr>
                                                                          <a:grpSpLocks/>
                                                                        </p:cNvGrpSpPr>
                                                                        <p:nvPr/>
                                                                      </p:nvGrpSpPr>
                                                                      <p:grpSpPr bwMode="auto">
                                                                        <a:xfrm rot="-60000">
                                                                          <a:off x="1643002" y="500064"/>
                                                                          <a:ext cx="5857936" cy="5857875"/>
                                                                          <a:chOff x="1643002" y="500064"/>
                                                                          <a:chExt cx="5857936" cy="5857875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15462" name="グループ化 383"/>
                                                                          <p:cNvGrpSpPr>
                                                                            <a:grpSpLocks/>
                                                                          </p:cNvGrpSpPr>
                                                                          <p:nvPr/>
                                                                        </p:nvGrpSpPr>
                                                                        <p:grpSpPr bwMode="auto">
                                                                          <a:xfrm rot="-60000">
                                                                            <a:off x="1643002" y="500064"/>
                                                                            <a:ext cx="5857936" cy="5857875"/>
                                                                            <a:chOff x="1643002" y="500064"/>
                                                                            <a:chExt cx="5857936" cy="5857875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15464" name="グループ化 378"/>
                                                                            <p:cNvGrpSpPr>
                                                                              <a:grpSpLocks/>
                                                                            </p:cNvGrpSpPr>
                                                                            <p:nvPr/>
                                                                          </p:nvGrpSpPr>
                                                                          <p:grpSpPr bwMode="auto">
                                                                            <a:xfrm rot="-60000">
                                                                              <a:off x="1643002" y="500064"/>
                                                                              <a:ext cx="5857936" cy="5857875"/>
                                                                              <a:chOff x="1643002" y="500064"/>
                                                                              <a:chExt cx="5857936" cy="585787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15466" name="グループ化 376"/>
                                                                              <p:cNvGrpSpPr>
                                                                                <a:grpSpLocks/>
                                                                              </p:cNvGrpSpPr>
                                                                              <p:nvPr/>
                                                                            </p:nvGrpSpPr>
                                                                            <p:grpSpPr bwMode="auto">
                                                                              <a:xfrm rot="-60000">
                                                                                <a:off x="1643002" y="500064"/>
                                                                                <a:ext cx="5857936" cy="5857875"/>
                                                                                <a:chOff x="1643002" y="500064"/>
                                                                                <a:chExt cx="5857936" cy="5857875"/>
                                                                              </a:xfrm>
                                                                            </p:grpSpPr>
                                                                            <p:grpSp>
                                                                              <p:nvGrpSpPr>
                                                                                <p:cNvPr id="15468" name="グループ化 374"/>
                                                                                <p:cNvGrpSpPr>
                                                                                  <a:grpSpLocks/>
                                                                                </p:cNvGrpSpPr>
                                                                                <p:nvPr/>
                                                                              </p:nvGrpSpPr>
                                                                              <p:grpSpPr bwMode="auto">
                                                                                <a:xfrm rot="-60000">
                                                                                  <a:off x="1643002" y="500064"/>
                                                                                  <a:ext cx="5857936" cy="5857875"/>
                                                                                  <a:chOff x="1643002" y="500064"/>
                                                                                  <a:chExt cx="5857936" cy="5857875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15470" name="グループ化 372"/>
                                                                                  <p:cNvGrpSpPr>
                                                                                    <a:grpSpLocks/>
                                                                                  </p:cNvGrpSpPr>
                                                                                  <p:nvPr/>
                                                                                </p:nvGrpSpPr>
                                                                                <p:grpSpPr bwMode="auto">
                                                                                  <a:xfrm rot="-60000">
                                                                                    <a:off x="1643002" y="500064"/>
                                                                                    <a:ext cx="5857936" cy="5857875"/>
                                                                                    <a:chOff x="1643002" y="500064"/>
                                                                                    <a:chExt cx="5857936" cy="5857875"/>
                                                                                  </a:xfrm>
                                                                                </p:grpSpPr>
                                                                                <p:grpSp>
                                                                                  <p:nvGrpSpPr>
                                                                                    <p:cNvPr id="15472" name="グループ化 370"/>
                                                                                    <p:cNvGrpSpPr>
                                                                                      <a:grpSpLocks/>
                                                                                    </p:cNvGrpSpPr>
                                                                                    <p:nvPr/>
                                                                                  </p:nvGrpSpPr>
                                                                                  <p:grpSpPr bwMode="auto">
                                                                                    <a:xfrm rot="-120000">
                                                                                      <a:off x="1643002" y="500064"/>
                                                                                      <a:ext cx="5857936" cy="5857875"/>
                                                                                      <a:chOff x="1643002" y="500064"/>
                                                                                      <a:chExt cx="5857936" cy="5857875"/>
                                                                                    </a:xfrm>
                                                                                  </p:grpSpPr>
                                                                                  <p:grpSp>
                                                                                    <p:nvGrpSpPr>
                                                                                      <p:cNvPr id="15474" name="グループ化 368"/>
                                                                                      <p:cNvGrpSpPr>
                                                                                        <a:grpSpLocks/>
                                                                                      </p:cNvGrpSpPr>
                                                                                      <p:nvPr/>
                                                                                    </p:nvGrpSpPr>
                                                                                    <p:grpSpPr bwMode="auto">
                                                                                      <a:xfrm rot="-60000">
                                                                                        <a:off x="1643002" y="500064"/>
                                                                                        <a:ext cx="5857936" cy="5857875"/>
                                                                                        <a:chOff x="1643002" y="500064"/>
                                                                                        <a:chExt cx="5857936" cy="5857875"/>
                                                                                      </a:xfrm>
                                                                                    </p:grpSpPr>
                                                                                    <p:grpSp>
                                                                                      <p:nvGrpSpPr>
                                                                                        <p:cNvPr id="15476" name="グループ化 366"/>
                                                                                        <p:cNvGrpSpPr>
                                                                                          <a:grpSpLocks/>
                                                                                        </p:cNvGrpSpPr>
                                                                                        <p:nvPr/>
                                                                                      </p:nvGrpSpPr>
                                                                                      <p:grpSpPr bwMode="auto">
                                                                                        <a:xfrm rot="-60000">
                                                                                          <a:off x="1643002" y="500064"/>
                                                                                          <a:ext cx="5857936" cy="5857875"/>
                                                                                          <a:chOff x="1643002" y="500064"/>
                                                                                          <a:chExt cx="5857936" cy="5857875"/>
                                                                                        </a:xfrm>
                                                                                      </p:grpSpPr>
                                                                                      <p:grpSp>
                                                                                        <p:nvGrpSpPr>
                                                                                          <p:cNvPr id="15478" name="グループ化 364"/>
                                                                                          <p:cNvGrpSpPr>
                                                                                            <a:grpSpLocks/>
                                                                                          </p:cNvGrpSpPr>
                                                                                          <p:nvPr/>
                                                                                        </p:nvGrpSpPr>
                                                                                        <p:grpSpPr bwMode="auto">
                                                                                          <a:xfrm rot="-60000">
                                                                                            <a:off x="1643002" y="500064"/>
                                                                                            <a:ext cx="5857936" cy="5857875"/>
                                                                                            <a:chOff x="1643002" y="500064"/>
                                                                                            <a:chExt cx="5857936" cy="5857875"/>
                                                                                          </a:xfrm>
                                                                                        </p:grpSpPr>
                                                                                        <p:grpSp>
                                                                                          <p:nvGrpSpPr>
                                                                                            <p:cNvPr id="15480" name="グループ化 362"/>
                                                                                            <p:cNvGrpSpPr>
                                                                                              <a:grpSpLocks/>
                                                                                            </p:cNvGrpSpPr>
                                                                                            <p:nvPr/>
                                                                                          </p:nvGrpSpPr>
                                                                                          <p:grpSpPr bwMode="auto">
                                                                                            <a:xfrm rot="-60000">
                                                                                              <a:off x="1643002" y="500064"/>
                                                                                              <a:ext cx="5857936" cy="5857875"/>
                                                                                              <a:chOff x="1643002" y="500064"/>
                                                                                              <a:chExt cx="5857936" cy="5857875"/>
                                                                                            </a:xfrm>
                                                                                          </p:grpSpPr>
                                                                                          <p:grpSp>
                                                                                            <p:nvGrpSpPr>
                                                                                              <p:cNvPr id="15482" name="グループ化 357"/>
                                                                                              <p:cNvGrpSpPr>
                                                                                                <a:grpSpLocks/>
                                                                                              </p:cNvGrpSpPr>
                                                                                              <p:nvPr/>
                                                                                            </p:nvGrpSpPr>
                                                                                            <p:grpSpPr bwMode="auto">
                                                                                              <a:xfrm rot="-60000">
                                                                                                <a:off x="1643002" y="500064"/>
                                                                                                <a:ext cx="5857936" cy="5857875"/>
                                                                                                <a:chOff x="1643002" y="500064"/>
                                                                                                <a:chExt cx="5857936" cy="5857875"/>
                                                                                              </a:xfrm>
                                                                                            </p:grpSpPr>
                                                                                            <p:grpSp>
                                                                                              <p:nvGrpSpPr>
                                                                                                <p:cNvPr id="15484" name="グループ化 355"/>
                                                                                                <p:cNvGrpSpPr>
                                                                                                  <a:grpSpLocks/>
                                                                                                </p:cNvGrpSpPr>
                                                                                                <p:nvPr/>
                                                                                              </p:nvGrpSpPr>
                                                                                              <p:grpSpPr bwMode="auto">
                                                                                                <a:xfrm rot="-60000">
                                                                                                  <a:off x="1643002" y="500064"/>
                                                                                                  <a:ext cx="5857936" cy="5857875"/>
                                                                                                  <a:chOff x="1643002" y="500064"/>
                                                                                                  <a:chExt cx="5857936" cy="5857875"/>
                                                                                                </a:xfrm>
                                                                                              </p:grpSpPr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15486" name="グループ化 353"/>
                                                                                                  <p:cNvGrpSpPr>
                                                                                                    <a:grpSpLocks/>
                                                                                                  </p:cNvGrpSpPr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 bwMode="auto">
                                                                                                  <a:xfrm rot="-60000">
                                                                                                    <a:off x="1643002" y="500064"/>
                                                                                                    <a:ext cx="5857936" cy="5857875"/>
                                                                                                    <a:chOff x="1643002" y="500064"/>
                                                                                                    <a:chExt cx="5857936" cy="5857875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grpSp>
                                                                                                  <p:nvGrpSpPr>
                                                                                                    <p:cNvPr id="15488" name="グループ化 351"/>
                                                                                                    <p:cNvGrpSpPr>
                                                                                                      <a:grpSpLocks/>
                                                                                                    </p:cNvGrpSpPr>
                                                                                                    <p:nvPr/>
                                                                                                  </p:nvGrpSpPr>
                                                                                                  <p:grpSpPr bwMode="auto">
                                                                                                    <a:xfrm rot="-60000">
                                                                                                      <a:off x="1643002" y="500064"/>
                                                                                                      <a:ext cx="5857936" cy="5857875"/>
                                                                                                      <a:chOff x="1643002" y="500064"/>
                                                                                                      <a:chExt cx="5857936" cy="5857875"/>
                                                                                                    </a:xfrm>
                                                                                                  </p:grpSpPr>
                                                                                                  <p:grpSp>
                                                                                                    <p:nvGrpSpPr>
                                                                                                      <p:cNvPr id="15490" name="グループ化 349"/>
                                                                                                      <p:cNvGrpSpPr>
                                                                                                        <a:grpSpLocks/>
                                                                                                      </p:cNvGrpSpPr>
                                                                                                      <p:nvPr/>
                                                                                                    </p:nvGrpSpPr>
                                                                                                    <p:grpSpPr bwMode="auto">
                                                                                                      <a:xfrm rot="-120000">
                                                                                                        <a:off x="1643002" y="500064"/>
                                                                                                        <a:ext cx="5857936" cy="5857875"/>
                                                                                                        <a:chOff x="1643002" y="500064"/>
                                                                                                        <a:chExt cx="5857936" cy="5857875"/>
                                                                                                      </a:xfrm>
                                                                                                    </p:grpSpPr>
                                                                                                    <p:grpSp>
                                                                                                      <p:nvGrpSpPr>
                                                                                                        <p:cNvPr id="15492" name="グループ化 347"/>
                                                                                                        <p:cNvGrpSpPr>
                                                                                                          <a:grpSpLocks/>
                                                                                                        </p:cNvGrpSpPr>
                                                                                                        <p:nvPr/>
                                                                                                      </p:nvGrpSpPr>
                                                                                                      <p:grpSpPr bwMode="auto">
                                                                                                        <a:xfrm rot="-60000">
                                                                                                          <a:off x="1643002" y="500064"/>
                                                                                                          <a:ext cx="5857936" cy="5857875"/>
                                                                                                          <a:chOff x="1643002" y="500064"/>
                                                                                                          <a:chExt cx="5857936" cy="5857875"/>
                                                                                                        </a:xfrm>
                                                                                                      </p:grpSpPr>
                                                                                                      <p:grpSp>
                                                                                                        <p:nvGrpSpPr>
                                                                                                          <p:cNvPr id="15494" name="グループ化 345"/>
                                                                                                          <p:cNvGrpSpPr>
                                                                                                            <a:grpSpLocks/>
                                                                                                          </p:cNvGrpSpPr>
                                                                                                          <p:nvPr/>
                                                                                                        </p:nvGrpSpPr>
                                                                                                        <p:grpSpPr bwMode="auto">
                                                                                                          <a:xfrm rot="-60000">
                                                                                                            <a:off x="1643002" y="500064"/>
                                                                                                            <a:ext cx="5857936" cy="5857875"/>
                                                                                                            <a:chOff x="1643002" y="500064"/>
                                                                                                            <a:chExt cx="5857936" cy="5857875"/>
                                                                                                          </a:xfrm>
                                                                                                        </p:grpSpPr>
                                                                                                        <p:grpSp>
                                                                                                          <p:nvGrpSpPr>
                                                                                                            <p:cNvPr id="15496" name="グループ化 343"/>
                                                                                                            <p:cNvGrpSpPr>
                                                                                                              <a:grpSpLocks/>
                                                                                                            </p:cNvGrpSpPr>
                                                                                                            <p:nvPr/>
                                                                                                          </p:nvGrpSpPr>
                                                                                                          <p:grpSpPr bwMode="auto">
                                                                                                            <a:xfrm rot="-60000">
                                                                                                              <a:off x="1643002" y="500064"/>
                                                                                                              <a:ext cx="5857936" cy="5857875"/>
                                                                                                              <a:chOff x="1643002" y="500064"/>
                                                                                                              <a:chExt cx="5857936" cy="5857875"/>
                                                                                                            </a:xfrm>
                                                                                                          </p:grpSpPr>
                                                                                                          <p:grpSp>
                                                                                                            <p:nvGrpSpPr>
                                                                                                              <p:cNvPr id="15498" name="グループ化 341"/>
                                                                                                              <p:cNvGrpSpPr>
                                                                                                                <a:grpSpLocks/>
                                                                                                              </p:cNvGrpSpPr>
                                                                                                              <p:nvPr/>
                                                                                                            </p:nvGrpSpPr>
                                                                                                            <p:grpSpPr bwMode="auto">
                                                                                                              <a:xfrm rot="-60000">
                                                                                                                <a:off x="1643002" y="500064"/>
                                                                                                                <a:ext cx="5857936" cy="5857875"/>
                                                                                                                <a:chOff x="1643002" y="500064"/>
                                                                                                                <a:chExt cx="5857936" cy="5857875"/>
                                                                                                              </a:xfrm>
                                                                                                            </p:grpSpPr>
                                                                                                            <p:grpSp>
                                                                                                              <p:nvGrpSpPr>
                                                                                                                <p:cNvPr id="15500" name="グループ化 336"/>
                                                                                                                <p:cNvGrpSpPr>
                                                                                                                  <a:grpSpLocks/>
                                                                                                                </p:cNvGrpSpPr>
                                                                                                                <p:nvPr/>
                                                                                                              </p:nvGrpSpPr>
                                                                                                              <p:grpSpPr bwMode="auto">
                                                                                                                <a:xfrm rot="-60000">
                                                                                                                  <a:off x="1643002" y="500064"/>
                                                                                                                  <a:ext cx="5857936" cy="5857875"/>
                                                                                                                  <a:chOff x="1643002" y="500064"/>
                                                                                                                  <a:chExt cx="5857936" cy="5857875"/>
                                                                                                                </a:xfrm>
                                                                                                              </p:grpSpPr>
                                                                                                              <p:grpSp>
                                                                                                                <p:nvGrpSpPr>
                                                                                                                  <p:cNvPr id="15502" name="グループ化 334"/>
                                                                                                                  <p:cNvGrpSpPr>
                                                                                                                    <a:grpSpLocks/>
                                                                                                                  </p:cNvGrpSpPr>
                                                                                                                  <p:nvPr/>
                                                                                                                </p:nvGrpSpPr>
                                                                                                                <p:grpSpPr bwMode="auto">
                                                                                                                  <a:xfrm rot="-60000">
                                                                                                                    <a:off x="1643002" y="500064"/>
                                                                                                                    <a:ext cx="5857936" cy="5857875"/>
                                                                                                                    <a:chOff x="1643002" y="500064"/>
                                                                                                                    <a:chExt cx="5857936" cy="5857875"/>
                                                                                                                  </a:xfrm>
                                                                                                                </p:grpSpPr>
                                                                                                                <p:grpSp>
                                                                                                                  <p:nvGrpSpPr>
                                                                                                                    <p:cNvPr id="15504" name="グループ化 332"/>
                                                                                                                    <p:cNvGrpSpPr>
                                                                                                                      <a:grpSpLocks/>
                                                                                                                    </p:cNvGrpSpPr>
                                                                                                                    <p:nvPr/>
                                                                                                                  </p:nvGrpSpPr>
                                                                                                                  <p:grpSpPr bwMode="auto">
                                                                                                                    <a:xfrm rot="-60000">
                                                                                                                      <a:off x="1643002" y="500064"/>
                                                                                                                      <a:ext cx="5857936" cy="5857875"/>
                                                                                                                      <a:chOff x="1643002" y="500064"/>
                                                                                                                      <a:chExt cx="5857936" cy="5857875"/>
                                                                                                                    </a:xfrm>
                                                                                                                  </p:grpSpPr>
                                                                                                                  <p:grpSp>
                                                                                                                    <p:nvGrpSpPr>
                                                                                                                      <p:cNvPr id="15506" name="グループ化 330"/>
                                                                                                                      <p:cNvGrpSpPr>
                                                                                                                        <a:grpSpLocks/>
                                                                                                                      </p:cNvGrpSpPr>
                                                                                                                      <p:nvPr/>
                                                                                                                    </p:nvGrpSpPr>
                                                                                                                    <p:grpSpPr bwMode="auto">
                                                                                                                      <a:xfrm rot="-60000">
                                                                                                                        <a:off x="1643002" y="500064"/>
                                                                                                                        <a:ext cx="5857936" cy="5857875"/>
                                                                                                                        <a:chOff x="1643002" y="500064"/>
                                                                                                                        <a:chExt cx="5857936" cy="5857875"/>
                                                                                                                      </a:xfrm>
                                                                                                                    </p:grpSpPr>
                                                                                                                    <p:grpSp>
                                                                                                                      <p:nvGrpSpPr>
                                                                                                                        <p:cNvPr id="15508" name="グループ化 328"/>
                                                                                                                        <p:cNvGrpSpPr>
                                                                                                                          <a:grpSpLocks/>
                                                                                                                        </p:cNvGrpSpPr>
                                                                                                                        <p:nvPr/>
                                                                                                                      </p:nvGrpSpPr>
                                                                                                                      <p:grpSpPr bwMode="auto">
                                                                                                                        <a:xfrm rot="-120000">
                                                                                                                          <a:off x="1643002" y="500064"/>
                                                                                                                          <a:ext cx="5857936" cy="5857875"/>
                                                                                                                          <a:chOff x="1643002" y="500064"/>
                                                                                                                          <a:chExt cx="5857936" cy="5857875"/>
                                                                                                                        </a:xfrm>
                                                                                                                      </p:grpSpPr>
                                                                                                                      <p:grpSp>
                                                                                                                        <p:nvGrpSpPr>
                                                                                                                          <p:cNvPr id="15510" name="グループ化 326"/>
                                                                                                                          <p:cNvGrpSpPr>
                                                                                                                            <a:grpSpLocks/>
                                                                                                                          </p:cNvGrpSpPr>
                                                                                                                          <p:nvPr/>
                                                                                                                        </p:nvGrpSpPr>
                                                                                                                        <p:grpSpPr bwMode="auto">
                                                                                                                          <a:xfrm rot="-60000">
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</a:xfrm>
                                                                                                                        </p:grpSpPr>
                                                                                                                        <p:grpSp>
                                                                                                                          <p:nvGrpSpPr>
                                                                                                                            <p:cNvPr id="15512" name="グループ化 324"/>
                                                                                                                            <p:cNvGrpSpPr>
                                                                                                                              <a:grpSpLocks/>
                                                                                                                            </p:cNvGrpSpPr>
                                                                                                                            <p:nvPr/>
                                                                                                                          </p:nvGrpSpPr>
                                                                                                                          <p:grpSpPr bwMode="auto">
                                                                                                                            <a:xfrm rot="-60000">
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</a:xfrm>
                                                                                                                          </p:grpSpPr>
                                                                                                                          <p:grpSp>
                                                                                                                            <p:nvGrpSpPr>
                                                                                                                              <p:cNvPr id="15514" name="グループ化 322"/>
                                                                                                                              <p:cNvGrpSpPr>
                                                                                                                                <a:grpSpLocks/>
                                                                                                                              </p:cNvGrpSpPr>
                                                                                                                              <p:nvPr/>
                                                                                                                            </p:nvGrpSpPr>
                                                                                                                            <p:grpSpPr bwMode="auto">
                                                                                                                              <a:xfrm rot="-60000">
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</a:xfrm>
                                                                                                                            </p:grpSpPr>
                                                                                                                            <p:grpSp>
                                                                                                                              <p:nvGrpSpPr>
                                                                                                                                <p:cNvPr id="15516" name="グループ化 320"/>
                                                                                                                                <p:cNvGrpSpPr>
                                                                                                                                  <a:grpSpLocks/>
                                                                                                                                </p:cNvGrpSpPr>
                                                                                                                                <p:nvPr/>
                                                                                                                              </p:nvGrpSpPr>
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</a:xfrm>
                                                                                                                              </p:grpSpPr>
                                                                                                                              <p:grpSp>
                                                                                                                                <p:nvGrpSpPr>
                                                                                                                                  <p:cNvPr id="15518" name="グループ化 315"/>
                                                                                                                                  <p:cNvGrpSpPr>
                                                                                                                                    <a:grpSpLocks/>
                                                                                                                                  </p:cNvGrpSpPr>
                                                                                                                                  <p:nvPr/>
                                                                                                                                </p:nvGrpSpPr>
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</a:xfrm>
                                                                                                                                </p:grpSpPr>
                                                                                                                                <p:grpSp>
                                                                                                                                  <p:nvGrpSpPr>
                                                                                                                                    <p:cNvPr id="15520" name="グループ化 313"/>
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GrpSpPr>
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</a:xfrm>
                                                                                                                                  </p:grpSpPr>
                                                                                                                                  <p:grpSp>
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<p:cNvPr id="15522" name="グループ化 311"/>
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GrpSpPr>
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</p:grpSpPr>
                                                                                                                                    <p:grpSp>
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<p:cNvPr id="15524" name="グループ化 309"/>
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<p:cNvPr id="15526" name="グループ化 307"/>
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<p:cNvPr id="15528" name="グループ化 305"/>
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<p:cNvPr id="15530" name="グループ化 303"/>
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<p:cNvPr id="15532" name="グループ化 301"/>
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<p:cNvPr id="15534" name="グループ化 299"/>
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<p:cNvPr id="15536" name="グループ化 293"/>
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<p:cNvPr id="15538" name="グループ化 291"/>
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<p:cNvPr id="15540" name="グループ化 289"/>
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<p:cNvPr id="15542" name="グループ化 287"/>
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<p:cNvPr id="15544" name="グループ化 285"/>
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<p:cNvPr id="15546" name="グループ化 283"/>
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<p:cNvPr id="15548" name="グループ化 281"/>
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<p:cNvPr id="15550" name="グループ化 279"/>
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<p:cNvPr id="15552" name="グループ化 277"/>
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<p:cNvPr id="15554" name="グループ化 272"/>
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<p:cNvPr id="15556" name="グループ化 270"/>
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<p:cNvPr id="15558" name="グループ化 268"/>
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<p:cNvPr id="15560" name="グループ化 266"/>
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<p:cNvPr id="15562" name="グループ化 264"/>
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<p:cNvPr id="15564" name="グループ化 262"/>
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<p:cNvPr id="15566" name="グループ化 260"/>
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<p:cNvPr id="15568" name="グループ化 258"/>
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<p:cNvPr id="15570" name="グループ化 256"/>
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<p:cNvPr id="15572" name="グループ化 251"/>
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<p:cNvPr id="15574" name="グループ化 249"/>
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<p:cNvPr id="15576" name="グループ化 247"/>
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<p:cNvPr id="15578" name="グループ化 245"/>
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<p:cNvPr id="15580" name="グループ化 243"/>
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<p:cNvPr id="15582" name="グループ化 241"/>
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<p:cNvPr id="15584" name="グループ化 239"/>
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<p:cNvPr id="15586" name="グループ化 237"/>
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<p:cNvPr id="15588" name="グループ化 235"/>
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<p:cNvPr id="15590" name="グループ化 228"/>
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<p:cNvPr id="15592" name="グループ化 226"/>
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<p:cNvPr id="15594" name="グループ化 224"/>
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<p:cNvPr id="15596" name="グループ化 222"/>
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<p:cNvPr id="15598" name="グループ化 220"/>
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<p:cNvPr id="15600" name="グループ化 218"/>
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<p:cNvPr id="15602" name="グループ化 216"/>
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<p:cNvPr id="15604" name="グループ化 214"/>
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<p:cNvPr id="15606" name="グループ化 212"/>
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<p:cNvPr id="15608" name="グループ化 207"/>
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<p:cNvPr id="15610" name="グループ化 205"/>
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<p:cNvPr id="15612" name="グループ化 203"/>
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<p:cNvPr id="15614" name="グループ化 201"/>
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<p:cNvPr id="15616" name="グループ化 199"/>
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<p:cNvPr id="15618" name="グループ化 197"/>
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<p:cNvPr id="15620" name="グループ化 195"/>
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<p:cNvPr id="15622" name="グループ化 193"/>
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<p:cNvPr id="15624" name="グループ化 191"/>
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<p:cNvPr id="15626" name="グループ化 187"/>
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<p:cNvPr id="15628" name="グループ化 185"/>
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<p:cNvPr id="15630" name="グループ化 183"/>
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<p:cNvPr id="15632" name="グループ化 181"/>
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<p:cNvPr id="15634" name="グループ化 179"/>
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<p:cNvPr id="15636" name="グループ化 177"/>
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<p:cNvPr id="15638" name="グループ化 175"/>
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<p:cNvPr id="15640" name="グループ化 173"/>
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<p:cNvPr id="15642" name="グループ化 171"/>
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<p:cNvPr id="15644" name="グループ化 165"/>
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<p:cNvPr id="15646" name="グループ化 163"/>
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5648" name="グループ化 161"/>
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5650" name="グループ化 159"/>
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52" name="グループ化 157"/>
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54" name="グループ化 155"/>
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56" name="グループ化 153"/>
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58" name="グループ化 151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60" name="グループ化 149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62" name="グループ化 14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64" name="グループ化 14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66" name="グループ化 1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68" name="グループ化 1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70" name="グループ化 1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72" name="グループ化 1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74" name="グループ化 1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76" name="グループ化 1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78" name="グループ化 1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80" name="グループ化 1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82" name="グループ化 1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84" name="グループ化 1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86" name="グループ化 1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88" name="グループ化 1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90" name="グループ化 1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92" name="グループ化 1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94" name="グループ化 1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96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698" name="グループ化 1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00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02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04" name="グループ化 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06" name="グループ化 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08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10" name="グループ化 1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12" name="グループ化 1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14" name="グループ化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16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18" name="グループ化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20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22" name="グループ化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24" name="グループ化 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26" name="グループ化 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714480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71504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6" name="パイ 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14420" y="500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1510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pi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1" fmla="val 1080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2" fmla="val 215958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noFill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2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hade val="5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chemeCl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l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bodyPr anchor="ctr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stStyle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Pr algn="ctr" fontAlgn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defR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ndParaRPr lang="ja-JP" altLang="en-US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ndParaR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8" name="直線コネクタ 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tCxn id="6" idx="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107492" y="196296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30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" name="直線コネクタ 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1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551332" y="31718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" name="直線コネクタ 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0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486243" y="29273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" name="直線コネクタ 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379880" y="269397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" name="直線コネクタ 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230652" y="24844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" name="直線コネクタ 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052864" y="2305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" name="直線コネクタ 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843311" y="21573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" name="直線コネクタ 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7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609944" y="204944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" name="直線コネクタ 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365464" y="198436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" name="直線コネクタ 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854281" y="198594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" name="直線コネクタ 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609801" y="20510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1" name="直線コネクタ 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4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378022" y="21573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2" name="直線コネクタ 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168469" y="23066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3" name="直線コネクタ 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979537" y="24764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4" name="直線コネクタ 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841422" y="269397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5" name="直線コネクタ 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31883" y="29273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6" name="直線コネクタ 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1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68382" y="31734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2" name="直線コネクタ 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883" y="342614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4" name="直線コネクタ 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176" y="342645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6" name="直線コネクタ 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058" y="34268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8" name="直線コネクタ 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284" y="34270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0" name="直線コネクタ 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flipV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478" y="34257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4" name="直線コネクタ 1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5085" y="342607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6" name="直線コネクタ 1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910" y="34240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8" name="直線コネクタ 1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903" y="34239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0" name="直線コネクタ 1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488" y="342416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0" name="直線コネクタ 8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126" y="34261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3" name="直線コネクタ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579" y="342395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7" name="直線コネクタ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287" y="342527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1" name="直線コネクタ 1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5902" y="342437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3" name="直線コネクタ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5807" y="342466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1" name="直線コネクタ 1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891" y="34263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3" name="直線コネクタ 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467" y="342617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5" name="直線コネクタ 1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217" y="342395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7" name="直線コネクタ 1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069" y="34237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9" name="直線コネクタ 1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342" y="34253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1" name="直線コネクタ 1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5641" y="34240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3" name="直線コネクタ 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763" y="34252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5" name="直線コネクタ 1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439" y="34248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7" name="直線コネクタ 1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684" y="342464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1" name="直線コネクタ 13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791" y="342424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3" name="直線コネクタ 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056" y="342467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5" name="直線コネクタ 13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5900" y="34244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7" name="直線コネクタ 1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055" y="342476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9" name="直線コネクタ 1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249" y="34246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1" name="直線コネクタ 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259" y="34241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3" name="直線コネクタ 1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083" y="34244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5" name="直線コネクタ 1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604" y="34245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" name="直線コネクタ 1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5499" y="34250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1" name="直線コネクタ 150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418" y="34236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3" name="直線コネクタ 152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635" y="342397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5" name="直線コネクタ 154"/>
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026" y="3424351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" name="直線コネクタ 156"/>
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061" y="3422765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59" name="直線コネクタ 158"/>
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898" y="3423877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61" name="直線コネクタ 160"/>
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6813" y="342259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63" name="直線コネクタ 162"/>
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<a:off x="1645360" y="3424470"/>
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<p:cNvPr id="165" name="直線コネクタ 164"/>
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<a:off x="1645420" y="3424204"/>
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<p:cNvPr id="167" name="直線コネクタ 166"/>
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<a:off x="1644975" y="3424840"/>
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1588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<p:cNvPr id="173" name="直線コネクタ 172"/>
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<a:off x="1642981" y="3422613"/>
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<p:cNvPr id="175" name="直線コネクタ 174"/>
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<a:off x="1645047" y="3424557"/>
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<p:cNvPr id="177" name="直線コネクタ 176"/>
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<a:off x="1643984" y="3424316"/>
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<p:cNvPr id="179" name="直線コネクタ 178"/>
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<a:off x="1643272" y="3425167"/>
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<p:cNvPr id="181" name="直線コネクタ 180"/>
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<a:off x="1643655" y="3424309"/>
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<p:cNvPr id="183" name="直線コネクタ 182"/>
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<a:off x="1642430" y="3422783"/>
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<p:cNvPr id="185" name="直線コネクタ 184"/>
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<a:off x="1642849" y="3423225"/>
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<p:cNvPr id="187" name="直線コネクタ 186"/>
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<a:off x="1642444" y="3423664"/>
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<p:cNvPr id="189" name="直線コネクタ 188"/>
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<a:off x="1643665" y="3424257"/>
                                                      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<p:cNvPr id="193" name="直線コネクタ 192"/>
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<a:off x="1643574" y="3423796"/>
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<p:cNvPr id="195" name="直線コネクタ 194"/>
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<a:off x="1642885" y="3423859"/>
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<p:cNvPr id="197" name="直線コネクタ 196"/>
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<a:off x="1641359" y="3423960"/>
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<p:cNvPr id="199" name="直線コネクタ 198"/>
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<a:off x="1642538" y="3424401"/>
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<p:cNvPr id="201" name="直線コネクタ 200"/>
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<a:off x="1643192" y="3423838"/>
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<p:cNvPr id="203" name="直線コネクタ 202"/>
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<a:off x="1643275" y="3425014"/>
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<p:cNvPr id="205" name="直線コネクタ 204"/>
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<a:off x="1643281" y="3424785"/>
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<p:cNvPr id="207" name="直線コネクタ 206"/>
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<a:off x="1643171" y="3426691"/>
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<p:cNvPr id="209" name="直線コネクタ 208"/>
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<a:off x="1642700" y="3426698"/>
                                                                        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<p:cNvPr id="214" name="直線コネクタ 213"/>
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<a:off x="1643220" y="3424781"/>
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<p:cNvPr id="216" name="直線コネクタ 215"/>
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<a:off x="1643398" y="3424474"/>
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<p:cNvPr id="218" name="直線コネクタ 217"/>
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<a:off x="1640661" y="3425050"/>
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<p:cNvPr id="220" name="直線コネクタ 219"/>
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<a:off x="1641207" y="3423910"/>
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<p:cNvPr id="222" name="直線コネクタ 221"/>
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<a:off x="1642148" y="3424177"/>
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<p:cNvPr id="224" name="直線コネクタ 223"/>
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<a:off x="1643121" y="3424049"/>
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<p:cNvPr id="226" name="直線コネクタ 225"/>
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<a:off x="1642322" y="3426936"/>
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<p:cNvPr id="228" name="直線コネクタ 227"/>
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<a:off x="1640573" y="3424848"/>
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<p:cNvPr id="231" name="直線コネクタ 230"/>
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<a:off x="1643022" y="3424020"/>
                                    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<p:cNvPr id="237" name="直線コネクタ 236"/>
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<a:off x="1643201" y="3424775"/>
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<p:cNvPr id="239" name="直線コネクタ 238"/>
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<a:off x="1642719" y="3427017"/>
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<p:cNvPr id="241" name="直線コネクタ 240"/>
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<a:off x="1640913" y="3424300"/>
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<p:cNvPr id="243" name="直線コネクタ 242"/>
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<a:off x="1642546" y="3424128"/>
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<p:cNvPr id="245" name="直線コネクタ 244"/>
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<a:off x="1642777" y="3426819"/>
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<p:cNvPr id="247" name="直線コネクタ 246"/>
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<a:off x="1640575" y="3424820"/>
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<p:cNvPr id="249" name="直線コネクタ 248"/>
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<a:off x="1640230" y="3426450"/>
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<p:cNvPr id="251" name="直線コネクタ 250"/>
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<a:off x="1642426" y="3426858"/>
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<p:cNvPr id="253" name="直線コネクタ 252"/>
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<a:off x="1642584" y="3424966"/>
                  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<p:cNvPr id="258" name="直線コネクタ 257"/>
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<a:off x="1642977" y="3424237"/>
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<p:cNvPr id="260" name="直線コネクタ 259"/>
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<a:off x="1642635" y="3424568"/>
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<p:cNvPr id="262" name="直線コネクタ 261"/>
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<a:off x="1641466" y="3424923"/>
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<p:cNvPr id="264" name="直線コネクタ 263"/>
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<a:off x="1642618" y="3426976"/>
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<p:cNvPr id="266" name="直線コネクタ 265"/>
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<a:off x="1642507" y="3424678"/>
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<p:cNvPr id="268" name="直線コネクタ 267"/>
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<a:off x="1642830" y="3426677"/>
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<p:cNvPr id="270" name="直線コネクタ 269"/>
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<a:off x="1642303" y="3427093"/>
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<p:cNvPr id="272" name="直線コネクタ 271"/>
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<a:off x="1642534" y="3427431"/>
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<p:cNvPr id="274" name="直線コネクタ 273"/>
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<a:off x="1640587" y="3426843"/>
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<p:cNvPr id="279" name="直線コネクタ 278"/>
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<a:off x="1640184" y="3424995"/>
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<p:cNvPr id="281" name="直線コネクタ 280"/>
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<a:off x="1642607" y="3424863"/>
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<p:cNvPr id="283" name="直線コネクタ 282"/>
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<a:off x="1642615" y="3424881"/>
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<p:cNvPr id="285" name="直線コネクタ 284"/>
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<a:off x="1640216" y="3425160"/>
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<p:cNvPr id="287" name="直線コネクタ 286"/>
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<a:off x="1642893" y="3427337"/>
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<p:cNvPr id="289" name="直線コネクタ 288"/>
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<a:off x="1642698" y="3426831"/>
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<p:cNvPr id="291" name="直線コネクタ 290"/>
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<a:off x="1639743" y="3425155"/>
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<p:cNvPr id="293" name="直線コネクタ 292"/>
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<a:off x="1640125" y="3427450"/>
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<p:cNvPr id="295" name="直線コネクタ 294"/>
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<a:off x="1639845" y="3426672"/>
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<p:cNvPr id="301" name="直線コネクタ 300"/>
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<a:off x="1642312" y="3427701"/>
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<p:cNvPr id="303" name="直線コネクタ 302"/>
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<a:off x="1642913" y="3427565"/>
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<p:cNvPr id="305" name="直線コネクタ 304"/>
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<a:off x="1642668" y="3427424"/>
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<p:cNvPr id="307" name="直線コネクタ 306"/>
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<a:off x="1640080" y="3427821"/>
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</p:grpSp>
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<p:cNvPr id="309" name="直線コネクタ 308"/>
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<a:off x="1640414" y="3427596"/>
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</p:cxnSp>
                                                                                                                                    </p:grpSp>
                                                                                                                                    <p:cxnSp>
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<p:cNvPr id="311" name="直線コネクタ 310"/>
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<a:off x="1640348" y="3427942"/>
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</a:ln>
                                                                                                                                      </p:spPr>
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</p:style>
                                                                                                                                    </p:cxnSp>
                                                                                                                                  </p:grpSp>
                                                                                                                                  <p:cxnSp>
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<p:cNvPr id="313" name="直線コネクタ 312"/>
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CxnSpPr>
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<a:off x="1642379" y="3427064"/>
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</a:ln>
                                                                                                                                    </p:spPr>
                                                                                                                                    <p:style>
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lnRef>
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fontRef>
                                                                                                                                    </p:style>
                                                                                                                                  </p:cxnSp>
                                                                                                                                </p:grpSp>
                                                                                                                                <p:cxnSp>
                                                                                                                                  <p:nvCxnSpPr>
                                                                                                                                    <p:cNvPr id="315" name="直線コネクタ 314"/>
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CxnSpPr>
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<a:off x="1640638" y="3427421"/>
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</a:xfrm>
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<a:avLst/>
                                                                                                                                    </a:prstGeom>
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</a:ln>
                                                                                                                                  </p:spPr>
                                                                                                                                  <p:style>
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lnRef>
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fillRef>
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effectRef>
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fontRef>
                                                                                                                                  </p:style>
                                                                                                                                </p:cxnSp>
                                                                                                                              </p:grpSp>
                                                                                                                              <p:cxnSp>
                                                                                                                                <p:nvCxnSpPr>
                                                                                                                                  <p:cNvPr id="317" name="直線コネクタ 316"/>
                                                                                                                                  <p:cNvCxnSpPr/>
                                                                                                                                  <p:nvPr/>
                                                                                                                                </p:nvCxnSpPr>
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<a:xfrm>
                                                                                                                                    <a:off x="1639919" y="3427511"/>
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</a:xfrm>
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<a:avLst/>
                                                                                                                                  </a:prstGeom>
                                                                                                                                  <a:ln w="3175">
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solidFill>
                                                                                                                                  </a:ln>
                                                                                                                                </p:spPr>
                                                                                                                                <p:style>
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lnRef>
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fillRef>
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effectRef>
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fontRef>
                                                                                                                                </p:style>
                                                                                                                              </p:cxnSp>
                                                                                                                            </p:grpSp>
                                                                                                                            <p:cxnSp>
                                                                                                                              <p:nvCxnSpPr>
                                                                                                                                <p:cNvPr id="322" name="直線コネクタ 321"/>
                                                                                                                                <p:cNvCxnSpPr/>
                                                                                                                                <p:nvPr/>
                                                                                                                              </p:nvCxnSpPr>
                                                                                                                              <p:spPr bwMode="auto">
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<a:off x="1641083" y="3427031"/>
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</a:xfrm>
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<a:avLst/>
                                                                                                                                </a:prstGeom>
                                                                                                                                <a:ln w="3175">
                                                                                                                                  <a:solidFill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solidFill>
                                                                                                                                </a:ln>
                                                                                                                              </p:spPr>
                                                                                                                              <p:style>
                                                                                                                                <a:lnRef idx="1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lnRef>
                                                                                                                                <a:fill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fillRef>
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effectRef>
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fontRef>
                                                                                                                              </p:style>
                                                                                                                            </p:cxnSp>
                                                                                                                          </p:grpSp>
                                                                                                                          <p:cxnSp>
                                                                                                                            <p:nvCxnSpPr>
                                                                                                                              <p:cNvPr id="324" name="直線コネクタ 323"/>
                                                                                                                              <p:cNvCxnSpPr/>
                                                                                                                              <p:nvPr/>
                                                                                                                            </p:nvCxnSpPr>
                                                                                                                            <p:spPr bwMode="auto">
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<a:off x="1640398" y="3427560"/>
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</a:xfrm>
                                                                                                                              <a:prstGeom prst="line">
                                                                                                                                <a:avLst/>
                                                                                                                              </a:prstGeom>
                                                                                                                              <a:ln w="3175">
                                                                                                                                <a:solidFill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solidFill>
                                                                                                                              </a:ln>
                                                                                                                            </p:spPr>
                                                                                                                            <p:style>
                                                                                                                              <a:lnRef idx="1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lnRef>
                                                                                                                              <a:fill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fillRef>
                                                                                                                              <a:effect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effectRef>
                                                                                                                              <a:fontRef idx="minor"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fontRef>
                                                                                                                            </p:style>
                                                                                                                          </p:cxnSp>
                                                                                                                        </p:grpSp>
                                                                                                                        <p:cxnSp>
                                                                                                                          <p:nvCxnSpPr>
                                                                                                                            <p:cNvPr id="326" name="直線コネクタ 325"/>
                                                                                                                            <p:cNvCxnSpPr/>
                                                                                                                            <p:nvPr/>
                                                                                                                          </p:nvCxnSpPr>
                                                                                                                          <p:spPr bwMode="auto">
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<a:off x="1642440" y="3428039"/>
                                                                                                                              <a:ext cx="350842" cy="0"/>
                                                                                                                            </a:xfrm>
                                                                                                                            <a:prstGeom prst="line">
                                                                                                                              <a:avLst/>
                                                                                                                            </a:prstGeom>
                                                                                                                            <a:ln w="3175">
                                                                                                                              <a:solidFill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solidFill>
                                                                                                                            </a:ln>
                                                                                                                          </p:spPr>
                                                                                                                          <p:style>
                                                                                                                            <a:lnRef idx="1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lnRef>
                                                                                                                            <a:fill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fillRef>
                                                                                                                            <a:effect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effectRef>
                                                                                                                            <a:fontRef idx="minor"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fontRef>
                                                                                                                          </p:style>
                                                                                                                        </p:cxnSp>
                                                                                                                      </p:grpSp>
                                                                                                                      <p:cxnSp>
                                                                                                                        <p:nvCxnSpPr>
                                                                                                                          <p:cNvPr id="328" name="直線コネクタ 327"/>
                                                                                                                          <p:cNvCxnSpPr/>
                                                                                                                          <p:nvPr/>
                                                                                                                        </p:nvCxnSpPr>
                                                                                                                        <p:spPr bwMode="auto">
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<a:off x="1640732" y="3426452"/>
                                                                                                                            <a:ext cx="350842" cy="0"/>
                                                                                                                          </a:xfrm>
                                                                                                                          <a:prstGeom prst="line">
                                                                                                                            <a:avLst/>
                                                                                                                          </a:prstGeom>
                                                                                                                          <a:ln w="3175">
                                                                                                                            <a:solidFill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solidFill>
                                                                                                                          </a:ln>
                                                                                                                        </p:spPr>
                                                                                                                        <p:style>
                                                                                                                          <a:lnRef idx="1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lnRef>
                                                                                                                          <a:fill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fillRef>
                                                                                                                          <a:effect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effectRef>
                                                                                                                          <a:fontRef idx="minor">
                                                                                                                            <a:schemeClr val="tx1"/>
                                                                                                                          </a:fontRef>
                                                                                                                        </p:style>
                                                                                                                      </p:cxnSp>
                                                                                                                    </p:grpSp>
                                                                                                                    <p:cxnSp>
                                                                                                                      <p:nvCxnSpPr>
                                                                                                                        <p:cNvPr id="330" name="直線コネクタ 329"/>
                                                                                                                        <p:cNvCxnSpPr/>
                                                                                                                        <p:nvPr/>
                                                                                                                      </p:nvCxnSpPr>
                                                                                                                      <p:spPr bwMode="auto">
                                                                                                                        <a:xfrm rot="10800000" flipH="1">
                                                                                                                          <a:off x="1642806" y="3427884"/>
                                                                                                                          <a:ext cx="350841" cy="0"/>
                                                                                                                        </a:xfrm>
                                                                                                                        <a:prstGeom prst="line">
                                                                                                                          <a:avLst/>
                                                                                                                        </a:prstGeom>
                                                                                                                        <a:ln w="3175">
                                                                                                                          <a:solidFill>
                                                                                                                            <a:schemeClr val="tx1"/>
                                                                                                                          </a:solidFill>
                                                                                                                        </a:ln>
                                                                                                                      </p:spPr>
                                                                                                                      <p:style>
                                                                                                                        <a:lnRef idx="1">
                                                                                                                          <a:schemeClr val="accent1"/>
                                                                                                                        </a:lnRef>
                                                                                                                        <a:fill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fillRef>
                                                                                                                        <a:effect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effectRef>
                                                                                                                        <a:fontRef idx="minor">
                                                                                                                          <a:schemeClr val="tx1"/>
                                                                                                                        </a:fontRef>
                                                                                                                      </p:style>
                                                                                                                    </p:cxnSp>
                                                                                                                  </p:grpSp>
                                                                                                                  <p:cxnSp>
                                                                                                                    <p:nvCxnSpPr>
                                                                                                                      <p:cNvPr id="332" name="直線コネクタ 331"/>
                                                                                                                      <p:cNvCxnSpPr/>
                                                                                                                      <p:nvPr/>
                                                                                                                    </p:nvCxnSpPr>
                                                                                                                    <p:spPr bwMode="auto">
                                                                                                                      <a:xfrm rot="10800000" flipH="1">
                                                                                                                        <a:off x="1642874" y="3427480"/>
                                                                                                                        <a:ext cx="350841" cy="0"/>
                                                                                                                      </a:xfrm>
                                                                                                                      <a:prstGeom prst="line">
                                                                                                                        <a:avLst/>
                                                                                                                      </a:prstGeom>
                                                                                                                      <a:ln w="3175">
                                                                                                                        <a:solidFill>
                                                                                                                          <a:schemeClr val="tx1"/>
                                                                                                                        </a:solidFill>
                                                                                                                      </a:ln>
                                                                                                                    </p:spPr>
                                                                                                                    <p:style>
                                                                                                                      <a:lnRef idx="1">
                                                                                                                        <a:schemeClr val="accent1"/>
                                                                                                                      </a:lnRef>
                                                                                                                      <a:fill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fillRef>
                                                                                                                      <a:effect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effectRef>
                                                                                                                      <a:fontRef idx="minor">
                                                                                                                        <a:schemeClr val="tx1"/>
                                                                                                                      </a:fontRef>
                                                                                                                    </p:style>
                                                                                                                  </p:cxnSp>
                                                                                                                </p:grpSp>
                                                                                                                <p:cxnSp>
                                                                                                                  <p:nvCxnSpPr>
                                                                                                                    <p:cNvPr id="334" name="直線コネクタ 333"/>
                                                                                                                    <p:cNvCxnSpPr/>
                                                                                                                    <p:nvPr/>
                                                                                                                  </p:nvCxnSpPr>
                                                                                                                  <p:spPr bwMode="auto">
                                                                                                                    <a:xfrm rot="10800000" flipH="1">
                                                                                                                      <a:off x="1640757" y="3427953"/>
                                                                                                                      <a:ext cx="350842" cy="0"/>
                                                                                                                    </a:xfrm>
                                                                                                                    <a:prstGeom prst="line">
                                                                                                                      <a:avLst/>
                                                                                                                    </a:prstGeom>
                                                                                                                    <a:ln w="3175">
                                                                                                                      <a:solidFill>
                                                                                                                        <a:schemeClr val="tx1"/>
                                                                                                                      </a:solidFill>
                                                                                                                    </a:ln>
                                                                                                                  </p:spPr>
                                                                                                                  <p:style>
                                                                                                                    <a:lnRef idx="1">
                                                                                                                      <a:schemeClr val="accent1"/>
                                                                                                                    </a:lnRef>
                                                                                                                    <a:fill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fillRef>
                                                                                                                    <a:effect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effectRef>
                                                                                                                    <a:fontRef idx="minor">
                                                                                                                      <a:schemeClr val="tx1"/>
                                                                                                                    </a:fontRef>
                                                                                                                  </p:style>
                                                                                                                </p:cxnSp>
                                                                                                              </p:grpSp>
                                                                                                              <p:cxnSp>
                                                                                                                <p:nvCxnSpPr>
                                                                                                                  <p:cNvPr id="336" name="直線コネクタ 335"/>
                                                                                                                  <p:cNvCxnSpPr/>
                                                                                                                  <p:nvPr/>
                                                                                                                </p:nvCxnSpPr>
                                                                                                                <p:spPr bwMode="auto">
                                                                                                                  <a:xfrm rot="10800000" flipH="1">
                                                                                                                    <a:off x="1642656" y="3427167"/>
                                                                                                                    <a:ext cx="350842" cy="0"/>
                                                                                                                  </a:xfrm>
                                                                                                                  <a:prstGeom prst="line">
                                                                                                                    <a:avLst/>
                                                                                                                  </a:prstGeom>
                                                                                                                  <a:ln w="3175">
                                                                                                                    <a:solidFill>
                                                                                                                      <a:schemeClr val="tx1"/>
                                                                                                                    </a:solidFill>
                                                                                                                  </a:ln>
                                                                                                                </p:spPr>
                                                                                                                <p:style>
                                                                                                                  <a:lnRef idx="1">
                                                                                                                    <a:schemeClr val="accent1"/>
                                                                                                                  </a:lnRef>
                                                                                                                  <a:fillRef idx="0">
                                                                                                                    <a:schemeClr val="accent1"/>
                                                                                                                  </a:fillRef>
                                                                                                                  <a:effectRef idx="0">
                                                                                                                    <a:schemeClr val="accent1"/>
                                                                                                                  </a:effectRef>
                                                                                                                  <a:fontRef idx="minor">
                                                                                                                    <a:schemeClr val="tx1"/>
                                                                                                                  </a:fontRef>
                                                                                                                </p:style>
                                                                                                              </p:cxnSp>
                                                                                                            </p:grpSp>
                                                                                                            <p:cxnSp>
                                                                                                              <p:nvCxnSpPr>
                                                                                                                <p:cNvPr id="338" name="直線コネクタ 337"/>
                                                                                                                <p:cNvCxnSpPr/>
                                                                                                                <p:nvPr/>
                                                                                                              </p:nvCxnSpPr>
                                                                                                              <p:spPr bwMode="auto">
                                                                                                                <a:xfrm>
                                                                                                                  <a:off x="1639633" y="3429167"/>
                                                                                                                  <a:ext cx="484192" cy="1588"/>
                                                                                                                </a:xfrm>
                                                                                                                <a:prstGeom prst="line">
                                                                                                                  <a:avLst/>
                                                                                                                </a:prstGeom>
                                                                                                                <a:ln w="3175">
                                                                                                                  <a:solidFill>
                                                                                                                    <a:schemeClr val="tx1"/>
                                                                                                                  </a:solidFill>
                                                                                                                </a:ln>
                                                                                                              </p:spPr>
                                                                                                              <p:style>
                                                                                                                <a:lnRef idx="1">
                                                                                                                  <a:schemeClr val="accent1"/>
                                                                                                                </a:lnRef>
                                                                                                                <a:fillRef idx="0">
                                                                                                                  <a:schemeClr val="accent1"/>
                                                                                                                </a:fillRef>
                                                                                                                <a:effectRef idx="0">
                                                                                                                  <a:schemeClr val="accent1"/>
                                                                                                                </a:effectRef>
                                                                                                                <a:fontRef idx="minor">
                                                                                                                  <a:schemeClr val="tx1"/>
                                                                                                                </a:fontRef>
                                                                                                              </p:style>
                                                                                                            </p:cxnSp>
                                                                                                          </p:grpSp>
                                                                                                          <p:cxnSp>
                                                                                                            <p:nvCxnSpPr>
                                                                                                              <p:cNvPr id="343" name="直線コネクタ 342"/>
                                                                                                              <p:cNvCxnSpPr/>
                                                                                                              <p:nvPr/>
                                                                                                            </p:nvCxnSpPr>
                                                                                                            <p:spPr bwMode="auto">
                                                                                                              <a:xfrm rot="10800000" flipH="1">
                                                                                                                <a:off x="1639997" y="3428268"/>
                                                                                                                <a:ext cx="350841" cy="0"/>
                                                                                                              </a:xfrm>
                                                                                                              <a:prstGeom prst="line">
                                                                                                                <a:avLst/>
                                                                                                              </a:prstGeom>
                                                                                                              <a:ln w="3175">
                                                                                                                <a:solidFill>
                                                                                                                  <a:schemeClr val="tx1"/>
                                                                                                                </a:solidFill>
                                                                                                              </a:ln>
                                                                                                            </p:spPr>
                                                                                                            <p:style>
                                                                                                              <a:lnRef idx="1">
                                                                                                                <a:schemeClr val="accent1"/>
                                                                                                              </a:lnRef>
                                                                                                              <a:fillRef idx="0">
                                                                                                                <a:schemeClr val="accent1"/>
                                                                                                              </a:fillRef>
                                                                                                              <a:effectRef idx="0">
                                                                                                                <a:schemeClr val="accent1"/>
                                                                                                              </a:effectRef>
                                                                                                              <a:fontRef idx="minor">
                                                                                                                <a:schemeClr val="tx1"/>
                                                                                                              </a:fontRef>
                                                                                                            </p:style>
                                                                                                          </p:cxnSp>
                                                                                                        </p:grpSp>
                                                                                                        <p:cxnSp>
                                                                                                          <p:nvCxnSpPr>
                                                                                                            <p:cNvPr id="345" name="直線コネクタ 344"/>
                                                                                                            <p:cNvCxnSpPr/>
                                                                                                            <p:nvPr/>
                                                                                                          </p:nvCxnSpPr>
                                                                                                          <p:spPr bwMode="auto">
                                                                                                            <a:xfrm rot="10800000" flipH="1">
                                                                                                              <a:off x="1640296" y="3428751"/>
                                                                                                              <a:ext cx="350841" cy="0"/>
                                                                                                            </a:xfrm>
                                                                                                            <a:prstGeom prst="line">
                                                                                                              <a:avLst/>
                                                                                                            </a:prstGeom>
                                                                                                            <a:ln w="3175">
                                                                                                              <a:solidFill>
                                                                                                                <a:schemeClr val="tx1"/>
                                                                                                              </a:solidFill>
                                                                                                            </a:ln>
                                                                                                          </p:spPr>
                                                                                                          <p:style>
                                                                                                            <a:lnRef idx="1">
                                                                                                              <a:schemeClr val="accent1"/>
                                                                                                            </a:lnRef>
                                                                                                            <a:fillRef idx="0">
                                                                                                              <a:schemeClr val="accent1"/>
                                                                                                            </a:fillRef>
                                                                                                            <a:effectRef idx="0">
                                                                                                              <a:schemeClr val="accent1"/>
                                                                                                            </a:effectRef>
                                                                                                            <a:fontRef idx="minor">
                                                                                                              <a:schemeClr val="tx1"/>
                                                                                                            </a:fontRef>
                                                                                                          </p:style>
                                                                                                        </p:cxnSp>
                                                                                                      </p:grpSp>
                                                                                                      <p:cxnSp>
                                                                                                        <p:nvCxnSpPr>
                                                                                                          <p:cNvPr id="347" name="直線コネクタ 346"/>
                                                                                                          <p:cNvCxnSpPr/>
                                                                                                          <p:nvPr/>
                                                                                                        </p:nvCxnSpPr>
                                                                                                        <p:spPr bwMode="auto">
                                                                                                          <a:xfrm rot="10800000" flipH="1">
                                                                                                            <a:off x="1642274" y="3427284"/>
                                                                                                            <a:ext cx="350841" cy="0"/>
                                                                                                          </a:xfrm>
                                                                                                          <a:prstGeom prst="line">
                                                                                                            <a:avLst/>
                                                                                                          </a:prstGeom>
                                                                                                          <a:ln w="3175">
                                                                                                            <a:solidFill>
                                                                                                              <a:schemeClr val="tx1"/>
                                                                                                            </a:solidFill>
                                                                                                          </a:ln>
                                                                                                        </p:spPr>
                                                                                                        <p:style>
                                                                                                          <a:lnRef idx="1">
                                                                                                            <a:schemeClr val="accent1"/>
                                                                                                          </a:lnRef>
                                                                                                          <a:fillRef idx="0">
                                                                                                            <a:schemeClr val="accent1"/>
                                                                                                          </a:fillRef>
                                                                                                          <a:effectRef idx="0">
                                                                                                            <a:schemeClr val="accent1"/>
                                                                                                          </a:effectRef>
                                                                                                          <a:fontRef idx="minor">
                                                                                                            <a:schemeClr val="tx1"/>
                                                                                                          </a:fontRef>
                                                                                                        </p:style>
                                                                                                      </p:cxnSp>
                                                                                                    </p:grpSp>
                                                                                                    <p:cxnSp>
                                                                                                      <p:nvCxnSpPr>
                                                                                                        <p:cNvPr id="349" name="直線コネクタ 348"/>
                                                                                                        <p:cNvCxnSpPr/>
                                                                                                        <p:nvPr/>
                                                                                                      </p:nvCxnSpPr>
                                                                                                      <p:spPr bwMode="auto">
                                                                                                        <a:xfrm rot="10800000" flipH="1">
                                                                                                          <a:off x="1640893" y="3427760"/>
                                                                                                          <a:ext cx="350841" cy="0"/>
                                                                                                        </a:xfrm>
                                                                                                        <a:prstGeom prst="line">
                                                                                                          <a:avLst/>
                                                                                                        </a:prstGeom>
                                                                                                        <a:ln w="3175">
                                                                                                          <a:solidFill>
                                                                                                            <a:schemeClr val="tx1"/>
                                                                                                          </a:solidFill>
                                                                                                        </a:ln>
                                                                                                      </p:spPr>
                                                                                                      <p:style>
                                                                                                        <a:lnRef idx="1">
                                                                                                          <a:schemeClr val="accent1"/>
                                                                                                        </a:lnRef>
                                                                                                        <a:fillRef idx="0">
                                                                                                          <a:schemeClr val="accent1"/>
                                                                                                        </a:fillRef>
                                                                                                        <a:effectRef idx="0">
                                                                                                          <a:schemeClr val="accent1"/>
                                                                                                        </a:effectRef>
                                                                                                        <a:fontRef idx="minor">
                                                                                                          <a:schemeClr val="tx1"/>
                                                                                                        </a:fontRef>
                                                                                                      </p:style>
                                                                                                    </p:cxnSp>
                                                                                                  </p:grpSp>
                                                                                                  <p:cxnSp>
                                                                                                    <p:nvCxnSpPr>
                                                                                                      <p:cNvPr id="351" name="直線コネクタ 350"/>
                                                                                                      <p:cNvCxnSpPr/>
                                                                                                      <p:nvPr/>
                                                                                                    </p:nvCxnSpPr>
                                                                                                    <p:spPr bwMode="auto">
                                                                                                      <a:xfrm rot="10800000" flipH="1">
                                                                                                        <a:off x="1640303" y="3427002"/>
                                                                                                        <a:ext cx="350842" cy="0"/>
                                                                                                      </a:xfrm>
                                                                                                      <a:prstGeom prst="line">
                                                                                                        <a:avLst/>
                                                                                                      </a:prstGeom>
                                                                                                      <a:ln w="3175">
                                                                                                        <a:solidFill>
                                                                                                          <a:schemeClr val="tx1"/>
                                                                                                        </a:solidFill>
                                                                                                      </a:ln>
                                                                                                    </p:spPr>
                                                                                                    <p:style>
                                                                                                      <a:lnRef idx="1">
                                                                                                        <a:schemeClr val="accent1"/>
                                                                                                      </a:lnRef>
                                                                                                      <a:fillRef idx="0">
                                                                                                        <a:schemeClr val="accent1"/>
                                                                                                      </a:fillRef>
                                                                                                      <a:effectRef idx="0">
                                                                                                        <a:schemeClr val="accent1"/>
                                                                                                      </a:effectRef>
                                                                                                      <a:fontRef idx="minor">
                                                                                                        <a:schemeClr val="tx1"/>
                                                                                                      </a:fontRef>
                                                                                                    </p:style>
                                                                                                  </p:cxnSp>
                                                                                                </p:grp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353" name="直線コネクタ 352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 bwMode="auto">
                                                                                                    <a:xfrm rot="10800000" flipH="1">
                                                                                                      <a:off x="1640914" y="3427905"/>
                                                                                                      <a:ext cx="350842" cy="0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ln w="3175">
                                                                                                      <a:solidFill>
                                                                                                        <a:schemeClr val="tx1"/>
                                                                                                      </a:solidFill>
                                                                                                    </a:ln>
                                                                                                  </p:spPr>
                                                                                                  <p:style>
                                                                                                    <a:lnRef idx="1">
                                                                                                      <a:schemeClr val="accent1"/>
                                                                                                    </a:lnRef>
                                                                                                    <a:fillRef idx="0">
                                                                                                      <a:schemeClr val="accent1"/>
                                                                                                    </a:fillRef>
                                                                                                    <a:effectRef idx="0">
                                                                                                      <a:schemeClr val="accent1"/>
                                                                                                    </a:effectRef>
                                                                                                    <a:fontRef idx="minor">
                                                                                                      <a:schemeClr val="tx1"/>
                                                                                                    </a:fontRef>
                                                                                                  </p:style>
                                                                                                </p:cxnSp>
                                                                                              </p:grpSp>
                                                                                              <p:cxnSp>
                                                                                                <p:nvCxnSpPr>
                                                                                                  <p:cNvPr id="355" name="直線コネクタ 354"/>
                                                                                                  <p:cNvCxnSpPr/>
                                                                                                  <p:nvPr/>
                                                                                                </p:nvCxnSpPr>
                                                                                                <p:spPr bwMode="auto">
                                                                                                  <a:xfrm rot="10800000" flipH="1">
                                                                                                    <a:off x="1640716" y="3428801"/>
                                                                                                    <a:ext cx="350842" cy="0"/>
                                                                                                  </a:xfrm>
                                                                                                  <a:prstGeom prst="line">
                                                                                                    <a:avLst/>
                                                                                                  </a:prstGeom>
                                                                                                  <a:ln w="3175">
                                                                                                    <a:solidFill>
                                                                                                      <a:schemeClr val="tx1"/>
                                                                                                    </a:solidFill>
                                                                                                  </a:ln>
                                                                                                </p:spPr>
                                                                                                <p:style>
                                                                                                  <a:lnRef idx="1">
                                                                                                    <a:schemeClr val="accent1"/>
                                                                                                  </a:lnRef>
                                                                                                  <a:fillRef idx="0">
                                                                                                    <a:schemeClr val="accent1"/>
                                                                                                  </a:fillRef>
                                                                                                  <a:effectRef idx="0">
                                                                                                    <a:schemeClr val="accent1"/>
                                                                                                  </a:effectRef>
                                                                                                  <a:fontRef idx="minor">
                                                                                                    <a:schemeClr val="tx1"/>
                                                                                                  </a:fontRef>
                                                                                                </p:style>
                                                                                              </p:cxnSp>
                                                                                            </p:grpSp>
                                                                                            <p:cxnSp>
                                                                                              <p:nvCxnSpPr>
                                                                                                <p:cNvPr id="357" name="直線コネクタ 356"/>
                                                                                                <p:cNvCxnSpPr/>
                                                                                                <p:nvPr/>
                                                                                              </p:nvCxnSpPr>
                                                                                              <p:spPr bwMode="auto">
                                                                                                <a:xfrm rot="10800000" flipH="1">
                                                                                                  <a:off x="1640853" y="3428616"/>
                                                                                                  <a:ext cx="350841" cy="0"/>
                                                                                                </a:xfrm>
                                                                                                <a:prstGeom prst="line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ln w="3175">
                                                                                                  <a:solidFill>
                                                                                                    <a:schemeClr val="tx1"/>
                                                                                                  </a:solidFill>
                                                                                                </a:ln>
                                                                                              </p:spPr>
                                                                                              <p:style>
                                                                                                <a:lnRef idx="1">
                                                                                                  <a:schemeClr val="accent1"/>
                                                                                                </a:lnRef>
                                                                                                <a:fillRef idx="0">
                                                                                                  <a:schemeClr val="accent1"/>
                                                                                                </a:fillRef>
                                                                                                <a:effectRef idx="0">
                                                                                                  <a:schemeClr val="accent1"/>
                                                                                                </a:effectRef>
                                                                                                <a:fontRef idx="minor">
                                                                                                  <a:schemeClr val="tx1"/>
                                                                                                </a:fontRef>
                                                                                              </p:style>
                                                                                            </p:cxnSp>
                                                                                          </p:grp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359" name="直線コネクタ 358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 bwMode="auto">
                                                                                              <a:xfrm>
                                                                                                <a:off x="1640033" y="3429330"/>
                                                                                                <a:ext cx="439743" cy="1587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</p:grpSp>
                                                                                        <p:cxnSp>
                                                                                          <p:nvCxnSpPr>
                                                                                            <p:cNvPr id="364" name="直線コネクタ 363"/>
                                                                                            <p:cNvCxnSpPr/>
                                                                                            <p:nvPr/>
                                                                                          </p:nvCxnSpPr>
                                                                                          <p:spPr bwMode="auto">
                                                                                            <a:xfrm rot="10800000" flipH="1">
                                                                                              <a:off x="1640774" y="3424898"/>
                                                                                              <a:ext cx="350841" cy="0"/>
                                                                                            </a:xfrm>
                                                                                            <a:prstGeom prst="line">
                                                                                              <a:avLst/>
                                                                                            </a:prstGeom>
                                                                                            <a:ln w="3175">
                                                                                              <a:solidFill>
                                                                                                <a:schemeClr val="tx1"/>
                                                                                              </a:solidFill>
                                                                                            </a:ln>
                                                                                          </p:spPr>
                                                                                          <p:style>
                                                                                            <a:lnRef idx="1">
                                                                                              <a:schemeClr val="accent1"/>
                                                                                            </a:lnRef>
                                                                                            <a:fillRef idx="0">
                                                                                              <a:schemeClr val="accent1"/>
                                                                                            </a:fillRef>
                                                                                            <a:effectRef idx="0">
                                                                                              <a:schemeClr val="accent1"/>
                                                                                            </a:effectRef>
                                                                                            <a:fontRef idx="minor">
                                                                                              <a:schemeClr val="tx1"/>
                                                                                            </a:fontRef>
                                                                                          </p:style>
                                                                                        </p:cxnSp>
                                                                                      </p:grpSp>
                                                                                      <p:cxnSp>
                                                                                        <p:nvCxnSpPr>
                                                                                          <p:cNvPr id="366" name="直線コネクタ 365"/>
                                                                                          <p:cNvCxnSpPr/>
                                                                                          <p:nvPr/>
                                                                                        </p:nvCxnSpPr>
                                                                                        <p:spPr bwMode="auto">
                                                                                          <a:xfrm rot="10800000" flipH="1">
                                                                                            <a:off x="1642881" y="3426879"/>
                                                                                            <a:ext cx="350842" cy="0"/>
                                                                                          </a:xfrm>
                                                                                          <a:prstGeom prst="line">
                                                                                            <a:avLst/>
                                                                                          </a:prstGeom>
                                                                                          <a:ln w="3175">
                                                                                            <a:solidFill>
                                                                                              <a:schemeClr val="tx1"/>
                                                                                            </a:solidFill>
                                                                                          </a:ln>
                                                                                        </p:spPr>
                                                                                        <p:style>
                                                                                          <a:lnRef idx="1">
                                                                                            <a:schemeClr val="accent1"/>
                                                                                          </a:lnRef>
                                                                                          <a:fillRef idx="0">
                                                                                            <a:schemeClr val="accent1"/>
                                                                                          </a:fillRef>
                                                                                          <a:effectRef idx="0">
                                                                                            <a:schemeClr val="accent1"/>
                                                                                          </a:effectRef>
                                                                                          <a:fontRef idx="minor">
                                                                                            <a:schemeClr val="tx1"/>
                                                                                          </a:fontRef>
                                                                                        </p:style>
                                                                                      </p:cxnSp>
                                                                                    </p:grpSp>
                                                                                    <p:cxnSp>
                                                                                      <p:nvCxnSpPr>
                                                                                        <p:cNvPr id="368" name="直線コネクタ 367"/>
                                                                                        <p:cNvCxnSpPr/>
                                                                                        <p:nvPr/>
                                                                                      </p:nvCxnSpPr>
                                                                                      <p:spPr bwMode="auto">
                                                                                        <a:xfrm rot="10800000" flipH="1">
                                                                                          <a:off x="1639617" y="3426793"/>
                                                                                          <a:ext cx="350842" cy="0"/>
                                                                                        </a:xfrm>
                                                                                        <a:prstGeom prst="line">
                                                                                          <a:avLst/>
                                                                                        </a:prstGeom>
                                                                                        <a:ln w="3175">
                                                                                          <a:solidFill>
                                                                                            <a:schemeClr val="tx1"/>
                                                                                          </a:solidFill>
                                                                                        </a:ln>
                                                                                      </p:spPr>
                                                                                      <p:style>
                                                                                        <a:lnRef idx="1">
                                                                                          <a:schemeClr val="accent1"/>
                                                                                        </a:lnRef>
                                                                                        <a:fillRef idx="0">
                                                                                          <a:schemeClr val="accent1"/>
                                                                                        </a:fillRef>
                                                                                        <a:effectRef idx="0">
                                                                                          <a:schemeClr val="accent1"/>
                                                                                        </a:effectRef>
                                                                                        <a:fontRef idx="minor">
                                                                                          <a:schemeClr val="tx1"/>
                                                                                        </a:fontRef>
                                                                                      </p:style>
                                                                                    </p:cxnSp>
                                                                                  </p:grpSp>
                                                                                  <p:cxnSp>
                                                                                    <p:nvCxnSpPr>
                                                                                      <p:cNvPr id="370" name="直線コネクタ 369"/>
                                                                                      <p:cNvCxnSpPr/>
                                                                                      <p:nvPr/>
                                                                                    </p:nvCxnSpPr>
                                                                                    <p:spPr bwMode="auto">
                                                                                      <a:xfrm rot="10800000" flipH="1">
                                                                                        <a:off x="1642231" y="3426366"/>
                                                                                        <a:ext cx="350841" cy="0"/>
                                                                                      </a:xfrm>
                                                                                      <a:prstGeom prst="line">
                                                                                        <a:avLst/>
                                                                                      </a:prstGeom>
                                                                                      <a:ln w="3175">
                                                                                        <a:solidFill>
                                                                                          <a:schemeClr val="tx1"/>
                                                                                        </a:solidFill>
                                                                                      </a:ln>
                                                                                    </p:spPr>
                                                                                    <p:style>
                                                                                      <a:lnRef idx="1">
                                                                                        <a:schemeClr val="accent1"/>
                                                                                      </a:lnRef>
                                                                                      <a:fillRef idx="0">
                                                                                        <a:schemeClr val="accent1"/>
                                                                                      </a:fillRef>
                                                                                      <a:effectRef idx="0">
                                                                                        <a:schemeClr val="accent1"/>
                                                                                      </a:effectRef>
                                                                                      <a:fontRef idx="minor">
                                                                                        <a:schemeClr val="tx1"/>
                                                                                      </a:fontRef>
                                                                                    </p:style>
                                                                                  </p:cxnSp>
                                                                                </p:grp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372" name="直線コネクタ 371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 bwMode="auto">
                                                                                    <a:xfrm rot="10800000" flipH="1">
                                                                                      <a:off x="1640658" y="3428010"/>
                                                                                      <a:ext cx="350842" cy="0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</p:grp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374" name="直線コネクタ 373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 bwMode="auto">
                                                                                  <a:xfrm rot="10800000" flipH="1">
                                                                                    <a:off x="1640475" y="3425285"/>
                                                                                    <a:ext cx="350842" cy="0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</p:grpSp>
                                                                            <p:cxnSp>
                                                                              <p:nvCxnSpPr>
                                                                                <p:cNvPr id="376" name="直線コネクタ 375"/>
                                                                                <p:cNvCxnSpPr/>
                                                                                <p:nvPr/>
                                                                              </p:nvCxnSpPr>
                                                                              <p:spPr bwMode="auto">
                                                                                <a:xfrm rot="10800000" flipH="1">
                                                                                  <a:off x="1639982" y="3427029"/>
                                                                                  <a:ext cx="350842" cy="0"/>
                                                                                </a:xfrm>
                                                                                <a:prstGeom prst="line">
                                                                                  <a:avLst/>
                                                                                </a:prstGeom>
                                                                                <a:ln w="3175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1">
                                                                                  <a:schemeClr val="accent1"/>
                                                                                </a:lnRef>
                                                                                <a:fillRef idx="0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tx1"/>
                                                                                </a:fontRef>
                                                                              </p:style>
                                                                            </p:cxn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378" name="直線コネクタ 377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 bwMode="auto">
                                                                              <a:xfrm rot="10800000" flipH="1">
                                                                                <a:off x="1640578" y="3426233"/>
                                                                                <a:ext cx="350842" cy="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  <a:ln w="3175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cxnSp>
                                                                          <p:nvCxnSpPr>
                                                                            <p:cNvPr id="380" name="直線コネクタ 379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 bwMode="auto">
                                                                            <a:xfrm>
                                                                              <a:off x="1640022" y="3429458"/>
                                                                              <a:ext cx="484193" cy="1587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</p:grpSp>
                                                                      <p:cxnSp>
                                                                        <p:nvCxnSpPr>
                                                                          <p:cNvPr id="385" name="直線コネクタ 384"/>
                                                                          <p:cNvCxnSpPr/>
                                                                          <p:nvPr/>
                                                                        </p:nvCxnSpPr>
                                                                        <p:spPr bwMode="auto">
                                                                          <a:xfrm rot="10800000" flipH="1">
                                                                            <a:off x="1640484" y="3425541"/>
                                                                            <a:ext cx="350841" cy="0"/>
                                                                          </a:xfrm>
                                                                          <a:prstGeom prst="line">
                                                                            <a:avLst/>
                                                                          </a:prstGeom>
                                                                          <a:ln w="3175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1">
                                                                            <a:schemeClr val="accent1"/>
                                                                          </a:lnRef>
                                                                          <a:fillRef idx="0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tx1"/>
                                                                          </a:fontRef>
                                                                        </p:style>
                                                                      </p:cxnSp>
                                                                    </p:grpSp>
                                                                    <p:cxnSp>
                                                                      <p:nvCxnSpPr>
                                                                        <p:cNvPr id="387" name="直線コネクタ 386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 bwMode="auto">
                                                                        <a:xfrm rot="10800000" flipH="1">
                                                                          <a:off x="1642486" y="3427387"/>
                                                                          <a:ext cx="350842" cy="0"/>
                                                                        </a:xfrm>
                                                                        <a:prstGeom prst="line">
                                                                          <a:avLst/>
                                                                        </a:prstGeom>
                                                                        <a:ln w="3175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</a:ln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</p:grpSp>
                                                                  <p:cxnSp>
                                                                    <p:nvCxnSpPr>
                                                                      <p:cNvPr id="389" name="直線コネクタ 38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 bwMode="auto">
                                                                      <a:xfrm rot="10800000" flipH="1">
                                                                        <a:off x="1641023" y="3427494"/>
                                                                        <a:ext cx="350841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 w="3175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391" name="直線コネクタ 39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 bwMode="auto">
                                                                    <a:xfrm rot="10800000" flipH="1">
                                                                      <a:off x="1642263" y="3427940"/>
                                                                      <a:ext cx="350842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 w="3175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393" name="直線コネクタ 39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 bwMode="auto">
                                                                  <a:xfrm rot="10800000" flipH="1">
                                                                    <a:off x="1640263" y="3425846"/>
                                                                    <a:ext cx="350842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 w="3175"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cxnSp>
                                                              <p:nvCxnSpPr>
                                                                <p:cNvPr id="395" name="直線コネクタ 394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 bwMode="auto">
                                                                <a:xfrm rot="10800000" flipH="1">
                                                                  <a:off x="1640382" y="3427073"/>
                                                                  <a:ext cx="350842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  <a:ln w="3175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</a:ln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</p:grpSp>
                                                          <p:cxnSp>
                                                            <p:nvCxnSpPr>
                                                              <p:cNvPr id="397" name="直線コネクタ 396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 bwMode="auto">
                                                              <a:xfrm rot="10800000" flipH="1">
                                                                <a:off x="1640425" y="3426893"/>
                                                                <a:ext cx="350842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ln w="3175"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</a:ln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</p:grpSp>
                                                        <p:cxnSp>
                                                          <p:nvCxnSpPr>
                                                            <p:cNvPr id="399" name="直線コネクタ 39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 bwMode="auto">
                                                            <a:xfrm rot="10800000" flipH="1">
                                                              <a:off x="1642475" y="3428119"/>
                                                              <a:ext cx="350842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1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</p:grpSp>
                                                      <p:cxnSp>
                                                        <p:nvCxnSpPr>
                                                          <p:cNvPr id="401" name="直線コネクタ 400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 bwMode="auto">
                                                          <a:xfrm>
                                                            <a:off x="1640688" y="3431015"/>
                                                            <a:ext cx="484192" cy="1588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ln w="31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</a:ln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cxnSp>
                                                      <p:nvCxnSpPr>
                                                        <p:cNvPr id="406" name="直線コネクタ 405"/>
                                                        <p:cNvCxnSpPr/>
                                                        <p:nvPr/>
                                                      </p:nvCxnSpPr>
                                                      <p:spPr bwMode="auto">
                                                        <a:xfrm rot="10800000" flipH="1">
                                                          <a:off x="1640479" y="3427037"/>
                                                          <a:ext cx="350841" cy="0"/>
                                                        </a:xfrm>
                                                        <a:prstGeom prst="line">
                                                          <a:avLst/>
                                                        </a:prstGeom>
                                                        <a:ln w="317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1">
                                                          <a:schemeClr val="accent1"/>
                                                        </a:lnRef>
                                                        <a:fillRef idx="0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tx1"/>
                                                        </a:fontRef>
                                                      </p:style>
                                                    </p:cxnSp>
                                                  </p:grpSp>
                                                  <p:cxnSp>
                                                    <p:nvCxnSpPr>
                                                      <p:cNvPr id="408" name="直線コネクタ 407"/>
                                                      <p:cNvCxnSpPr/>
                                                      <p:nvPr/>
                                                    </p:nvCxnSpPr>
                                                    <p:spPr bwMode="auto">
                                                      <a:xfrm rot="10800000" flipH="1">
                                                        <a:off x="1640697" y="3426777"/>
                                                        <a:ext cx="350841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ln w="317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</a:ln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</p:grpSp>
                                                <p:cxnSp>
                                                  <p:nvCxnSpPr>
                                                    <p:cNvPr id="410" name="直線コネクタ 409"/>
                                                    <p:cNvCxnSpPr/>
                                                    <p:nvPr/>
                                                  </p:nvCxnSpPr>
                                                  <p:spPr bwMode="auto">
                                                    <a:xfrm rot="10800000" flipH="1">
                                                      <a:off x="1639472" y="3427995"/>
                                                      <a:ext cx="350841" cy="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ln w="3175">
                                                      <a:solidFill>
                                                        <a:schemeClr val="tx1"/>
                                                      </a:solidFill>
                                                    </a:ln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</p:grpSp>
                                              <p:cxnSp>
                                                <p:nvCxnSpPr>
                                                  <p:cNvPr id="412" name="直線コネクタ 411"/>
                                                  <p:cNvCxnSpPr/>
                                                  <p:nvPr/>
                                                </p:nvCxnSpPr>
                                                <p:spPr bwMode="auto">
                                                  <a:xfrm rot="10800000" flipH="1">
                                                    <a:off x="1640069" y="3426874"/>
                                                    <a:ext cx="350842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ln w="3175">
                                                    <a:solidFill>
                                                      <a:schemeClr val="tx1"/>
                                                    </a:solidFill>
                                                  </a:ln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</p:grpSp>
                                            <p:cxnSp>
                                              <p:nvCxnSpPr>
                                                <p:cNvPr id="414" name="直線コネクタ 413"/>
                                                <p:cNvCxnSpPr/>
                                                <p:nvPr/>
                                              </p:nvCxnSpPr>
                                              <p:spPr bwMode="auto">
                                                <a:xfrm rot="10800000" flipH="1">
                                                  <a:off x="1642615" y="3427697"/>
                                                  <a:ext cx="350841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 w="3175">
                                                  <a:solidFill>
                                                    <a:schemeClr val="tx1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  <p:cxnSp>
                                            <p:nvCxnSpPr>
                                              <p:cNvPr id="416" name="直線コネクタ 415"/>
                                              <p:cNvCxnSpPr/>
                                              <p:nvPr/>
                                            </p:nvCxnSpPr>
                                            <p:spPr bwMode="auto">
                                              <a:xfrm rot="10800000" flipH="1">
                                                <a:off x="1640139" y="3428089"/>
                                                <a:ext cx="350842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 w="3175">
                                                <a:solidFill>
                                                  <a:schemeClr val="tx1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418" name="直線コネクタ 417"/>
                                            <p:cNvCxnSpPr/>
                                            <p:nvPr/>
                                          </p:nvCxnSpPr>
                                          <p:spPr bwMode="auto">
                                            <a:xfrm rot="10800000" flipH="1">
                                              <a:off x="1639877" y="3429510"/>
                                              <a:ext cx="350841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175">
                                              <a:solidFill>
                                                <a:schemeClr val="tx1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420" name="直線コネクタ 41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rot="10800000" flipH="1">
                                            <a:off x="1639698" y="3427901"/>
                                            <a:ext cx="350842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175">
                                            <a:solidFill>
                                              <a:schemeClr val="tx1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422" name="直線コネクタ 421"/>
                                        <p:cNvCxnSpPr/>
                                        <p:nvPr/>
                                      </p:nvCxnSpPr>
                                      <p:spPr bwMode="auto">
                                        <a:xfrm>
                                          <a:off x="1639434" y="3431277"/>
                                          <a:ext cx="484192" cy="1587"/>
                                        </a:xfrm>
                                        <a:prstGeom prst="line">
                                          <a:avLst/>
                                        </a:prstGeom>
                                        <a:ln w="3175">
                                          <a:solidFill>
                                            <a:schemeClr val="tx1"/>
                                          </a:solidFill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427" name="直線コネクタ 426"/>
                                      <p:cNvCxnSpPr/>
                                      <p:nvPr/>
                                    </p:nvCxnSpPr>
                                    <p:spPr bwMode="auto">
                                      <a:xfrm rot="10800000" flipH="1">
                                        <a:off x="1642433" y="3427856"/>
                                        <a:ext cx="350842" cy="0"/>
                                      </a:xfrm>
                                      <a:prstGeom prst="line">
                                        <a:avLst/>
                                      </a:prstGeom>
                                      <a:ln w="3175"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429" name="直線コネクタ 428"/>
                                    <p:cNvCxnSpPr/>
                                    <p:nvPr/>
                                  </p:nvCxnSpPr>
                                  <p:spPr bwMode="auto">
                                    <a:xfrm rot="10800000" flipH="1">
                                      <a:off x="1642005" y="3430112"/>
                                      <a:ext cx="350841" cy="0"/>
                                    </a:xfrm>
                                    <a:prstGeom prst="line">
                                      <a:avLst/>
                                    </a:prstGeom>
                                    <a:ln w="3175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1" name="直線コネクタ 430"/>
                                  <p:cNvCxnSpPr/>
                                  <p:nvPr/>
                                </p:nvCxnSpPr>
                                <p:spPr bwMode="auto">
                                  <a:xfrm rot="10800000" flipH="1">
                                    <a:off x="1640253" y="3427407"/>
                                    <a:ext cx="350841" cy="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33" name="直線コネクタ 432"/>
                                <p:cNvCxnSpPr/>
                                <p:nvPr/>
                              </p:nvCxnSpPr>
                              <p:spPr bwMode="auto">
                                <a:xfrm rot="10800000" flipH="1">
                                  <a:off x="1640079" y="3428501"/>
                                  <a:ext cx="350841" cy="0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5" name="直線コネクタ 434"/>
                              <p:cNvCxnSpPr/>
                              <p:nvPr/>
                            </p:nvCxnSpPr>
                            <p:spPr bwMode="auto">
                              <a:xfrm rot="10800000" flipH="1">
                                <a:off x="1642280" y="3429956"/>
                                <a:ext cx="350842" cy="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37" name="直線コネクタ 436"/>
                            <p:cNvCxnSpPr/>
                            <p:nvPr/>
                          </p:nvCxnSpPr>
                          <p:spPr bwMode="auto">
                            <a:xfrm rot="10800000" flipH="1">
                              <a:off x="1640133" y="3427964"/>
                              <a:ext cx="350842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439" name="直線コネクタ 438"/>
                          <p:cNvCxnSpPr/>
                          <p:nvPr/>
                        </p:nvCxnSpPr>
                        <p:spPr bwMode="auto">
                          <a:xfrm rot="10800000" flipH="1">
                            <a:off x="1639843" y="3429602"/>
                            <a:ext cx="350842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1" name="直線コネクタ 440"/>
                        <p:cNvCxnSpPr/>
                        <p:nvPr/>
                      </p:nvCxnSpPr>
                      <p:spPr bwMode="auto">
                        <a:xfrm rot="10800000" flipH="1">
                          <a:off x="1642094" y="3430017"/>
                          <a:ext cx="350842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3" name="直線コネクタ 442"/>
                      <p:cNvCxnSpPr/>
                      <p:nvPr/>
                    </p:nvCxnSpPr>
                    <p:spPr bwMode="auto">
                      <a:xfrm>
                        <a:off x="1640448" y="3431154"/>
                        <a:ext cx="484193" cy="1588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49" name="直線コネクタ 448"/>
                    <p:cNvCxnSpPr/>
                    <p:nvPr/>
                  </p:nvCxnSpPr>
                  <p:spPr bwMode="auto">
                    <a:xfrm rot="10800000" flipH="1">
                      <a:off x="1642756" y="3427406"/>
                      <a:ext cx="350841" cy="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直線コネクタ 450"/>
                  <p:cNvCxnSpPr/>
                  <p:nvPr/>
                </p:nvCxnSpPr>
                <p:spPr bwMode="auto">
                  <a:xfrm rot="10800000" flipH="1">
                    <a:off x="1642469" y="3427740"/>
                    <a:ext cx="350841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3" name="直線コネクタ 452"/>
                <p:cNvCxnSpPr/>
                <p:nvPr/>
              </p:nvCxnSpPr>
              <p:spPr bwMode="auto">
                <a:xfrm rot="10800000" flipH="1">
                  <a:off x="1642941" y="3428153"/>
                  <a:ext cx="35084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5" name="直線コネクタ 454"/>
              <p:cNvCxnSpPr/>
              <p:nvPr/>
            </p:nvCxnSpPr>
            <p:spPr bwMode="auto">
              <a:xfrm rot="10800000" flipH="1">
                <a:off x="1642563" y="3430151"/>
                <a:ext cx="350841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64" name="テキスト ボックス 459"/>
            <p:cNvSpPr txBox="1">
              <a:spLocks noChangeArrowheads="1"/>
            </p:cNvSpPr>
            <p:nvPr/>
          </p:nvSpPr>
          <p:spPr bwMode="auto">
            <a:xfrm rot="-4800000">
              <a:off x="2069341" y="277993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</a:t>
              </a:r>
              <a:endParaRPr lang="ja-JP" altLang="en-US" sz="1200" b="1"/>
            </a:p>
          </p:txBody>
        </p:sp>
        <p:sp>
          <p:nvSpPr>
            <p:cNvPr id="15365" name="テキスト ボックス 460"/>
            <p:cNvSpPr txBox="1">
              <a:spLocks noChangeArrowheads="1"/>
            </p:cNvSpPr>
            <p:nvPr/>
          </p:nvSpPr>
          <p:spPr bwMode="auto">
            <a:xfrm rot="-4200000">
              <a:off x="2206989" y="24092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20</a:t>
              </a:r>
              <a:endParaRPr lang="ja-JP" altLang="en-US" sz="1200" b="1"/>
            </a:p>
          </p:txBody>
        </p:sp>
        <p:sp>
          <p:nvSpPr>
            <p:cNvPr id="15366" name="テキスト ボックス 461"/>
            <p:cNvSpPr txBox="1">
              <a:spLocks noChangeArrowheads="1"/>
            </p:cNvSpPr>
            <p:nvPr/>
          </p:nvSpPr>
          <p:spPr bwMode="auto">
            <a:xfrm rot="-3600000">
              <a:off x="2394831" y="20732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30</a:t>
              </a:r>
              <a:endParaRPr lang="ja-JP" altLang="en-US" sz="1200" b="1"/>
            </a:p>
          </p:txBody>
        </p:sp>
        <p:sp>
          <p:nvSpPr>
            <p:cNvPr id="15367" name="テキスト ボックス 462"/>
            <p:cNvSpPr txBox="1">
              <a:spLocks noChangeArrowheads="1"/>
            </p:cNvSpPr>
            <p:nvPr/>
          </p:nvSpPr>
          <p:spPr bwMode="auto">
            <a:xfrm rot="-3000000">
              <a:off x="2631790" y="176570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40</a:t>
              </a:r>
              <a:endParaRPr lang="ja-JP" altLang="en-US" sz="1200" b="1"/>
            </a:p>
          </p:txBody>
        </p:sp>
        <p:sp>
          <p:nvSpPr>
            <p:cNvPr id="15368" name="テキスト ボックス 463"/>
            <p:cNvSpPr txBox="1">
              <a:spLocks noChangeArrowheads="1"/>
            </p:cNvSpPr>
            <p:nvPr/>
          </p:nvSpPr>
          <p:spPr bwMode="auto">
            <a:xfrm rot="-2400000">
              <a:off x="2917031" y="150643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50</a:t>
              </a:r>
              <a:endParaRPr lang="ja-JP" altLang="en-US" sz="1200" b="1"/>
            </a:p>
          </p:txBody>
        </p:sp>
        <p:sp>
          <p:nvSpPr>
            <p:cNvPr id="15369" name="テキスト ボックス 464"/>
            <p:cNvSpPr txBox="1">
              <a:spLocks noChangeArrowheads="1"/>
            </p:cNvSpPr>
            <p:nvPr/>
          </p:nvSpPr>
          <p:spPr bwMode="auto">
            <a:xfrm rot="-1800000">
              <a:off x="3256342" y="128795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60</a:t>
              </a:r>
              <a:endParaRPr lang="ja-JP" altLang="en-US" sz="1200" b="1"/>
            </a:p>
          </p:txBody>
        </p:sp>
        <p:sp>
          <p:nvSpPr>
            <p:cNvPr id="15370" name="テキスト ボックス 465"/>
            <p:cNvSpPr txBox="1">
              <a:spLocks noChangeArrowheads="1"/>
            </p:cNvSpPr>
            <p:nvPr/>
          </p:nvSpPr>
          <p:spPr bwMode="auto">
            <a:xfrm rot="-1200000">
              <a:off x="3624045" y="11509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70</a:t>
              </a:r>
              <a:endParaRPr lang="ja-JP" altLang="en-US" sz="1200" b="1"/>
            </a:p>
          </p:txBody>
        </p:sp>
        <p:sp>
          <p:nvSpPr>
            <p:cNvPr id="15371" name="テキスト ボックス 466"/>
            <p:cNvSpPr txBox="1">
              <a:spLocks noChangeArrowheads="1"/>
            </p:cNvSpPr>
            <p:nvPr/>
          </p:nvSpPr>
          <p:spPr bwMode="auto">
            <a:xfrm rot="-600000">
              <a:off x="3999889" y="1057718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80</a:t>
              </a:r>
              <a:endParaRPr lang="ja-JP" altLang="en-US" sz="1200" b="1"/>
            </a:p>
          </p:txBody>
        </p:sp>
        <p:sp>
          <p:nvSpPr>
            <p:cNvPr id="15372" name="テキスト ボックス 467"/>
            <p:cNvSpPr txBox="1">
              <a:spLocks noChangeArrowheads="1"/>
            </p:cNvSpPr>
            <p:nvPr/>
          </p:nvSpPr>
          <p:spPr bwMode="auto">
            <a:xfrm rot="600000">
              <a:off x="4730011" y="110490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100</a:t>
              </a:r>
              <a:endParaRPr lang="ja-JP" altLang="en-US" sz="1200" b="1"/>
            </a:p>
          </p:txBody>
        </p:sp>
        <p:sp>
          <p:nvSpPr>
            <p:cNvPr id="15373" name="テキスト ボックス 468"/>
            <p:cNvSpPr txBox="1">
              <a:spLocks noChangeArrowheads="1"/>
            </p:cNvSpPr>
            <p:nvPr/>
          </p:nvSpPr>
          <p:spPr bwMode="auto">
            <a:xfrm rot="1200000">
              <a:off x="5123633" y="1206722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110</a:t>
              </a:r>
            </a:p>
          </p:txBody>
        </p:sp>
        <p:sp>
          <p:nvSpPr>
            <p:cNvPr id="15374" name="テキスト ボックス 469"/>
            <p:cNvSpPr txBox="1">
              <a:spLocks noChangeArrowheads="1"/>
            </p:cNvSpPr>
            <p:nvPr/>
          </p:nvSpPr>
          <p:spPr bwMode="auto">
            <a:xfrm rot="1800000">
              <a:off x="5447881" y="14149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120</a:t>
              </a:r>
              <a:endParaRPr lang="ja-JP" altLang="en-US" sz="1200" b="1"/>
            </a:p>
          </p:txBody>
        </p:sp>
        <p:sp>
          <p:nvSpPr>
            <p:cNvPr id="15375" name="テキスト ボックス 470"/>
            <p:cNvSpPr txBox="1">
              <a:spLocks noChangeArrowheads="1"/>
            </p:cNvSpPr>
            <p:nvPr/>
          </p:nvSpPr>
          <p:spPr bwMode="auto">
            <a:xfrm rot="2400000">
              <a:off x="5753731" y="16582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130</a:t>
              </a:r>
            </a:p>
          </p:txBody>
        </p:sp>
        <p:sp>
          <p:nvSpPr>
            <p:cNvPr id="15376" name="テキスト ボックス 471"/>
            <p:cNvSpPr txBox="1">
              <a:spLocks noChangeArrowheads="1"/>
            </p:cNvSpPr>
            <p:nvPr/>
          </p:nvSpPr>
          <p:spPr bwMode="auto">
            <a:xfrm rot="3000000">
              <a:off x="6009984" y="19290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140</a:t>
              </a:r>
            </a:p>
          </p:txBody>
        </p:sp>
        <p:sp>
          <p:nvSpPr>
            <p:cNvPr id="15377" name="テキスト ボックス 472"/>
            <p:cNvSpPr txBox="1">
              <a:spLocks noChangeArrowheads="1"/>
            </p:cNvSpPr>
            <p:nvPr/>
          </p:nvSpPr>
          <p:spPr bwMode="auto">
            <a:xfrm rot="3600000">
              <a:off x="6230231" y="227725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150</a:t>
              </a:r>
            </a:p>
          </p:txBody>
        </p:sp>
        <p:sp>
          <p:nvSpPr>
            <p:cNvPr id="15378" name="テキスト ボックス 473"/>
            <p:cNvSpPr txBox="1">
              <a:spLocks noChangeArrowheads="1"/>
            </p:cNvSpPr>
            <p:nvPr/>
          </p:nvSpPr>
          <p:spPr bwMode="auto">
            <a:xfrm rot="4200000">
              <a:off x="6377596" y="26578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160</a:t>
              </a:r>
              <a:endParaRPr lang="ja-JP" altLang="en-US" sz="1200" b="1"/>
            </a:p>
          </p:txBody>
        </p:sp>
        <p:sp>
          <p:nvSpPr>
            <p:cNvPr id="15379" name="テキスト ボックス 474"/>
            <p:cNvSpPr txBox="1">
              <a:spLocks noChangeArrowheads="1"/>
            </p:cNvSpPr>
            <p:nvPr/>
          </p:nvSpPr>
          <p:spPr bwMode="auto">
            <a:xfrm rot="4800000">
              <a:off x="6459928" y="305163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170</a:t>
              </a:r>
              <a:endParaRPr lang="ja-JP" altLang="en-US" sz="1200" b="1"/>
            </a:p>
          </p:txBody>
        </p:sp>
        <p:sp>
          <p:nvSpPr>
            <p:cNvPr id="15380" name="テキスト ボックス 475"/>
            <p:cNvSpPr txBox="1">
              <a:spLocks noChangeArrowheads="1"/>
            </p:cNvSpPr>
            <p:nvPr/>
          </p:nvSpPr>
          <p:spPr bwMode="auto">
            <a:xfrm rot="5400000">
              <a:off x="6462325" y="345242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180</a:t>
              </a:r>
              <a:endParaRPr lang="ja-JP" altLang="en-US" sz="1200" b="1"/>
            </a:p>
          </p:txBody>
        </p:sp>
        <p:sp>
          <p:nvSpPr>
            <p:cNvPr id="15381" name="テキスト ボックス 476"/>
            <p:cNvSpPr txBox="1">
              <a:spLocks noChangeArrowheads="1"/>
            </p:cNvSpPr>
            <p:nvPr/>
          </p:nvSpPr>
          <p:spPr bwMode="auto">
            <a:xfrm rot="4800000">
              <a:off x="6247642" y="30454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82" name="テキスト ボックス 477"/>
            <p:cNvSpPr txBox="1">
              <a:spLocks noChangeArrowheads="1"/>
            </p:cNvSpPr>
            <p:nvPr/>
          </p:nvSpPr>
          <p:spPr bwMode="auto">
            <a:xfrm rot="4200000">
              <a:off x="6182089" y="27140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83" name="テキスト ボックス 478"/>
            <p:cNvSpPr txBox="1">
              <a:spLocks noChangeArrowheads="1"/>
            </p:cNvSpPr>
            <p:nvPr/>
          </p:nvSpPr>
          <p:spPr bwMode="auto">
            <a:xfrm rot="3600000">
              <a:off x="6071481" y="237171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84" name="テキスト ボックス 479"/>
            <p:cNvSpPr txBox="1">
              <a:spLocks noChangeArrowheads="1"/>
            </p:cNvSpPr>
            <p:nvPr/>
          </p:nvSpPr>
          <p:spPr bwMode="auto">
            <a:xfrm rot="3000000">
              <a:off x="5870290" y="208955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85" name="テキスト ボックス 480"/>
            <p:cNvSpPr txBox="1">
              <a:spLocks noChangeArrowheads="1"/>
            </p:cNvSpPr>
            <p:nvPr/>
          </p:nvSpPr>
          <p:spPr bwMode="auto">
            <a:xfrm rot="2400000">
              <a:off x="5647530" y="1823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5386" name="テキスト ボックス 481"/>
            <p:cNvSpPr txBox="1">
              <a:spLocks noChangeArrowheads="1"/>
            </p:cNvSpPr>
            <p:nvPr/>
          </p:nvSpPr>
          <p:spPr bwMode="auto">
            <a:xfrm rot="1800000">
              <a:off x="5364543" y="160545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87" name="テキスト ボックス 482"/>
            <p:cNvSpPr txBox="1">
              <a:spLocks noChangeArrowheads="1"/>
            </p:cNvSpPr>
            <p:nvPr/>
          </p:nvSpPr>
          <p:spPr bwMode="auto">
            <a:xfrm rot="1200000">
              <a:off x="5059146" y="1449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88" name="テキスト ボックス 483"/>
            <p:cNvSpPr txBox="1">
              <a:spLocks noChangeArrowheads="1"/>
            </p:cNvSpPr>
            <p:nvPr/>
          </p:nvSpPr>
          <p:spPr bwMode="auto">
            <a:xfrm rot="600000">
              <a:off x="4737710" y="13561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89" name="テキスト ボックス 484"/>
            <p:cNvSpPr txBox="1">
              <a:spLocks noChangeArrowheads="1"/>
            </p:cNvSpPr>
            <p:nvPr/>
          </p:nvSpPr>
          <p:spPr bwMode="auto">
            <a:xfrm rot="-600000">
              <a:off x="3999761" y="1314454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90" name="テキスト ボックス 485"/>
            <p:cNvSpPr txBox="1">
              <a:spLocks noChangeArrowheads="1"/>
            </p:cNvSpPr>
            <p:nvPr/>
          </p:nvSpPr>
          <p:spPr bwMode="auto">
            <a:xfrm rot="-1200000">
              <a:off x="3669484" y="1378171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91" name="テキスト ボックス 486"/>
            <p:cNvSpPr txBox="1">
              <a:spLocks noChangeArrowheads="1"/>
            </p:cNvSpPr>
            <p:nvPr/>
          </p:nvSpPr>
          <p:spPr bwMode="auto">
            <a:xfrm rot="-1800000">
              <a:off x="3333330" y="149750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92" name="テキスト ボックス 487"/>
            <p:cNvSpPr txBox="1">
              <a:spLocks noChangeArrowheads="1"/>
            </p:cNvSpPr>
            <p:nvPr/>
          </p:nvSpPr>
          <p:spPr bwMode="auto">
            <a:xfrm rot="-2400000">
              <a:off x="3054982" y="16709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93" name="テキスト ボックス 488"/>
            <p:cNvSpPr txBox="1">
              <a:spLocks noChangeArrowheads="1"/>
            </p:cNvSpPr>
            <p:nvPr/>
          </p:nvSpPr>
          <p:spPr bwMode="auto">
            <a:xfrm rot="-3000000">
              <a:off x="2790533" y="19163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94" name="テキスト ボックス 489"/>
            <p:cNvSpPr txBox="1">
              <a:spLocks noChangeArrowheads="1"/>
            </p:cNvSpPr>
            <p:nvPr/>
          </p:nvSpPr>
          <p:spPr bwMode="auto">
            <a:xfrm rot="-3600000">
              <a:off x="2566282" y="2169308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150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95" name="テキスト ボックス 490"/>
            <p:cNvSpPr txBox="1">
              <a:spLocks noChangeArrowheads="1"/>
            </p:cNvSpPr>
            <p:nvPr/>
          </p:nvSpPr>
          <p:spPr bwMode="auto">
            <a:xfrm rot="-4200000">
              <a:off x="2396145" y="24673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96" name="テキスト ボックス 491"/>
            <p:cNvSpPr txBox="1">
              <a:spLocks noChangeArrowheads="1"/>
            </p:cNvSpPr>
            <p:nvPr/>
          </p:nvSpPr>
          <p:spPr bwMode="auto">
            <a:xfrm rot="-4800000">
              <a:off x="2287979" y="279276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97" name="テキスト ボックス 492"/>
            <p:cNvSpPr txBox="1">
              <a:spLocks noChangeArrowheads="1"/>
            </p:cNvSpPr>
            <p:nvPr/>
          </p:nvSpPr>
          <p:spPr bwMode="auto">
            <a:xfrm rot="-5400000">
              <a:off x="2237174" y="312857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5398" name="テキスト ボックス 493"/>
            <p:cNvSpPr txBox="1">
              <a:spLocks noChangeArrowheads="1"/>
            </p:cNvSpPr>
            <p:nvPr/>
          </p:nvSpPr>
          <p:spPr bwMode="auto">
            <a:xfrm rot="5400000">
              <a:off x="6244024" y="34397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495" name="アーチ 494"/>
            <p:cNvSpPr/>
            <p:nvPr/>
          </p:nvSpPr>
          <p:spPr>
            <a:xfrm>
              <a:off x="2482828" y="1295399"/>
              <a:ext cx="4222794" cy="4289425"/>
            </a:xfrm>
            <a:prstGeom prst="blockArc">
              <a:avLst>
                <a:gd name="adj1" fmla="val 10800000"/>
                <a:gd name="adj2" fmla="val 21539567"/>
                <a:gd name="adj3" fmla="val 25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400" name="テキスト ボックス 495"/>
            <p:cNvSpPr txBox="1">
              <a:spLocks noChangeArrowheads="1"/>
            </p:cNvSpPr>
            <p:nvPr/>
          </p:nvSpPr>
          <p:spPr bwMode="auto">
            <a:xfrm rot="-5400000">
              <a:off x="2010975" y="31349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0</a:t>
              </a:r>
              <a:endParaRPr lang="ja-JP" altLang="en-US" sz="1200" b="1"/>
            </a:p>
          </p:txBody>
        </p:sp>
        <p:sp>
          <p:nvSpPr>
            <p:cNvPr id="15401" name="テキスト ボックス 458"/>
            <p:cNvSpPr txBox="1">
              <a:spLocks noChangeArrowheads="1"/>
            </p:cNvSpPr>
            <p:nvPr/>
          </p:nvSpPr>
          <p:spPr bwMode="auto">
            <a:xfrm>
              <a:off x="4305300" y="12065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 b="1">
                  <a:solidFill>
                    <a:srgbClr val="FF0000"/>
                  </a:solidFill>
                </a:rPr>
                <a:t>９０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パイ 457"/>
          <p:cNvSpPr/>
          <p:nvPr/>
        </p:nvSpPr>
        <p:spPr>
          <a:xfrm>
            <a:off x="949325" y="0"/>
            <a:ext cx="7245350" cy="6858000"/>
          </a:xfrm>
          <a:prstGeom prst="pie">
            <a:avLst>
              <a:gd name="adj1" fmla="val 10780758"/>
              <a:gd name="adj2" fmla="val 215798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6386" name="グループ化 496"/>
          <p:cNvGrpSpPr>
            <a:grpSpLocks/>
          </p:cNvGrpSpPr>
          <p:nvPr/>
        </p:nvGrpSpPr>
        <p:grpSpPr bwMode="auto">
          <a:xfrm rot="-8100000">
            <a:off x="1643063" y="500063"/>
            <a:ext cx="5857875" cy="5857875"/>
            <a:chOff x="1643031" y="500061"/>
            <a:chExt cx="5857936" cy="5857875"/>
          </a:xfrm>
        </p:grpSpPr>
        <p:grpSp>
          <p:nvGrpSpPr>
            <p:cNvPr id="16387" name="グループ化 455"/>
            <p:cNvGrpSpPr>
              <a:grpSpLocks/>
            </p:cNvGrpSpPr>
            <p:nvPr/>
          </p:nvGrpSpPr>
          <p:grpSpPr bwMode="auto">
            <a:xfrm rot="10740000">
              <a:off x="1643031" y="500061"/>
              <a:ext cx="5857936" cy="5857875"/>
              <a:chOff x="1643002" y="500064"/>
              <a:chExt cx="5857936" cy="5857875"/>
            </a:xfrm>
          </p:grpSpPr>
          <p:grpSp>
            <p:nvGrpSpPr>
              <p:cNvPr id="16426" name="グループ化 453"/>
              <p:cNvGrpSpPr>
                <a:grpSpLocks/>
              </p:cNvGrpSpPr>
              <p:nvPr/>
            </p:nvGrpSpPr>
            <p:grpSpPr bwMode="auto">
              <a:xfrm rot="-60000">
                <a:off x="1643002" y="500064"/>
                <a:ext cx="5857936" cy="5857875"/>
                <a:chOff x="1643002" y="500064"/>
                <a:chExt cx="5857936" cy="5857875"/>
              </a:xfrm>
            </p:grpSpPr>
            <p:grpSp>
              <p:nvGrpSpPr>
                <p:cNvPr id="16428" name="グループ化 451"/>
                <p:cNvGrpSpPr>
                  <a:grpSpLocks/>
                </p:cNvGrpSpPr>
                <p:nvPr/>
              </p:nvGrpSpPr>
              <p:grpSpPr bwMode="auto">
                <a:xfrm rot="-60000">
                  <a:off x="1643002" y="500064"/>
                  <a:ext cx="5857936" cy="5857875"/>
                  <a:chOff x="1643002" y="500064"/>
                  <a:chExt cx="5857936" cy="5857875"/>
                </a:xfrm>
              </p:grpSpPr>
              <p:grpSp>
                <p:nvGrpSpPr>
                  <p:cNvPr id="16430" name="グループ化 449"/>
                  <p:cNvGrpSpPr>
                    <a:grpSpLocks/>
                  </p:cNvGrpSpPr>
                  <p:nvPr/>
                </p:nvGrpSpPr>
                <p:grpSpPr bwMode="auto">
                  <a:xfrm rot="-60000">
                    <a:off x="1643002" y="500064"/>
                    <a:ext cx="5857936" cy="5857875"/>
                    <a:chOff x="1643002" y="500064"/>
                    <a:chExt cx="5857936" cy="5857875"/>
                  </a:xfrm>
                </p:grpSpPr>
                <p:grpSp>
                  <p:nvGrpSpPr>
                    <p:cNvPr id="16432" name="グループ化 447"/>
                    <p:cNvGrpSpPr>
                      <a:grpSpLocks/>
                    </p:cNvGrpSpPr>
                    <p:nvPr/>
                  </p:nvGrpSpPr>
                  <p:grpSpPr bwMode="auto">
                    <a:xfrm rot="-60000">
                      <a:off x="1643002" y="500064"/>
                      <a:ext cx="5857936" cy="5857875"/>
                      <a:chOff x="1643002" y="500064"/>
                      <a:chExt cx="5857936" cy="5857875"/>
                    </a:xfrm>
                  </p:grpSpPr>
                  <p:grpSp>
                    <p:nvGrpSpPr>
                      <p:cNvPr id="16434" name="グループ化 441"/>
                      <p:cNvGrpSpPr>
                        <a:grpSpLocks/>
                      </p:cNvGrpSpPr>
                      <p:nvPr/>
                    </p:nvGrpSpPr>
                    <p:grpSpPr bwMode="auto">
                      <a:xfrm rot="-60000">
                        <a:off x="1643002" y="500064"/>
                        <a:ext cx="5857936" cy="5857875"/>
                        <a:chOff x="1643002" y="500064"/>
                        <a:chExt cx="5857936" cy="5857875"/>
                      </a:xfrm>
                    </p:grpSpPr>
                    <p:grpSp>
                      <p:nvGrpSpPr>
                        <p:cNvPr id="16436" name="グループ化 43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-60000">
                          <a:off x="1643002" y="500064"/>
                          <a:ext cx="5857936" cy="5857875"/>
                          <a:chOff x="1643002" y="500064"/>
                          <a:chExt cx="5857936" cy="5857875"/>
                        </a:xfrm>
                      </p:grpSpPr>
                      <p:grpSp>
                        <p:nvGrpSpPr>
                          <p:cNvPr id="16438" name="グループ化 4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60000">
                            <a:off x="1643002" y="500064"/>
                            <a:ext cx="5857936" cy="5857875"/>
                            <a:chOff x="1643002" y="500064"/>
                            <a:chExt cx="5857936" cy="5857875"/>
                          </a:xfrm>
                        </p:grpSpPr>
                        <p:grpSp>
                          <p:nvGrpSpPr>
                            <p:cNvPr id="16440" name="グループ化 4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-60000">
                              <a:off x="1643002" y="500064"/>
                              <a:ext cx="5857936" cy="5857875"/>
                              <a:chOff x="1643002" y="500064"/>
                              <a:chExt cx="5857936" cy="5857875"/>
                            </a:xfrm>
                          </p:grpSpPr>
                          <p:grpSp>
                            <p:nvGrpSpPr>
                              <p:cNvPr id="16442" name="グループ化 4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120000">
                                <a:off x="1643002" y="500064"/>
                                <a:ext cx="5857936" cy="5857875"/>
                                <a:chOff x="1643002" y="500064"/>
                                <a:chExt cx="5857936" cy="5857875"/>
                              </a:xfrm>
                            </p:grpSpPr>
                            <p:grpSp>
                              <p:nvGrpSpPr>
                                <p:cNvPr id="16444" name="グループ化 4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 rot="-60000">
                                  <a:off x="1643002" y="500064"/>
                                  <a:ext cx="5857936" cy="5857875"/>
                                  <a:chOff x="1643002" y="500064"/>
                                  <a:chExt cx="5857936" cy="5857875"/>
                                </a:xfrm>
                              </p:grpSpPr>
                              <p:grpSp>
                                <p:nvGrpSpPr>
                                  <p:cNvPr id="16446" name="グループ化 42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 rot="-60000">
                                    <a:off x="1643002" y="500064"/>
                                    <a:ext cx="5857936" cy="5857875"/>
                                    <a:chOff x="1643002" y="500064"/>
                                    <a:chExt cx="5857936" cy="5857875"/>
                                  </a:xfrm>
                                </p:grpSpPr>
                                <p:grpSp>
                                  <p:nvGrpSpPr>
                                    <p:cNvPr id="16448" name="グループ化 427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 rot="-60000">
                                      <a:off x="1643002" y="500064"/>
                                      <a:ext cx="5857936" cy="5857875"/>
                                      <a:chOff x="1643002" y="500064"/>
                                      <a:chExt cx="5857936" cy="5857875"/>
                                    </a:xfrm>
                                  </p:grpSpPr>
                                  <p:grpSp>
                                    <p:nvGrpSpPr>
                                      <p:cNvPr id="16450" name="グループ化 425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 rot="-60000">
                                        <a:off x="1643002" y="500064"/>
                                        <a:ext cx="5857936" cy="5857875"/>
                                        <a:chOff x="1643002" y="500064"/>
                                        <a:chExt cx="5857936" cy="5857875"/>
                                      </a:xfrm>
                                    </p:grpSpPr>
                                    <p:grpSp>
                                      <p:nvGrpSpPr>
                                        <p:cNvPr id="16452" name="グループ化 420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 rot="-60000">
                                          <a:off x="1643002" y="500064"/>
                                          <a:ext cx="5857936" cy="5857875"/>
                                          <a:chOff x="1643002" y="500064"/>
                                          <a:chExt cx="5857936" cy="5857875"/>
                                        </a:xfrm>
                                      </p:grpSpPr>
                                      <p:grpSp>
                                        <p:nvGrpSpPr>
                                          <p:cNvPr id="16454" name="グループ化 418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 rot="-60000">
                                            <a:off x="1643002" y="500064"/>
                                            <a:ext cx="5857936" cy="5857875"/>
                                            <a:chOff x="1643002" y="500064"/>
                                            <a:chExt cx="5857936" cy="5857875"/>
                                          </a:xfrm>
                                        </p:grpSpPr>
                                        <p:grpSp>
                                          <p:nvGrpSpPr>
                                            <p:cNvPr id="16456" name="グループ化 41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 rot="-60000">
                                              <a:off x="1643002" y="500064"/>
                                              <a:ext cx="5857936" cy="5857875"/>
                                              <a:chOff x="1643002" y="500064"/>
                                              <a:chExt cx="5857936" cy="585787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16458" name="グループ化 414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 rot="-60000">
                                                <a:off x="1643002" y="500064"/>
                                                <a:ext cx="5857936" cy="5857875"/>
                                                <a:chOff x="1643002" y="500064"/>
                                                <a:chExt cx="5857936" cy="585787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16460" name="グループ化 412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 rot="-120000">
                                                  <a:off x="1643002" y="500064"/>
                                                  <a:ext cx="5857936" cy="5857875"/>
                                                  <a:chOff x="1643002" y="500064"/>
                                                  <a:chExt cx="5857936" cy="585787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16462" name="グループ化 410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 rot="-60000">
                                                    <a:off x="1643002" y="500064"/>
                                                    <a:ext cx="5857936" cy="5857875"/>
                                                    <a:chOff x="1643002" y="500064"/>
                                                    <a:chExt cx="5857936" cy="5857875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16464" name="グループ化 408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 rot="-60000">
                                                      <a:off x="1643002" y="500064"/>
                                                      <a:ext cx="5857936" cy="5857875"/>
                                                      <a:chOff x="1643002" y="500064"/>
                                                      <a:chExt cx="5857936" cy="5857875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16466" name="グループ化 406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 rot="-60000">
                                                        <a:off x="1643002" y="500064"/>
                                                        <a:ext cx="5857936" cy="5857875"/>
                                                        <a:chOff x="1643002" y="500064"/>
                                                        <a:chExt cx="5857936" cy="5857875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16468" name="グループ化 404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 rot="-60000">
                                                          <a:off x="1643002" y="500064"/>
                                                          <a:ext cx="5857936" cy="5857875"/>
                                                          <a:chOff x="1643002" y="500064"/>
                                                          <a:chExt cx="5857936" cy="5857875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16470" name="グループ化 399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 rot="-60000">
                                                            <a:off x="1643002" y="500064"/>
                                                            <a:ext cx="5857936" cy="5857875"/>
                                                            <a:chOff x="1643002" y="500064"/>
                                                            <a:chExt cx="5857936" cy="5857875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16472" name="グループ化 397"/>
                                                            <p:cNvGrpSpPr>
                                                              <a:grpSpLocks/>
                                                            </p:cNvGrpSpPr>
                                                            <p:nvPr/>
                                                          </p:nvGrpSpPr>
                                                          <p:grpSpPr bwMode="auto">
                                                            <a:xfrm rot="-60000">
                                                              <a:off x="1643002" y="500064"/>
                                                              <a:ext cx="5857936" cy="5857875"/>
                                                              <a:chOff x="1643002" y="500064"/>
                                                              <a:chExt cx="5857936" cy="5857875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16474" name="グループ化 395"/>
                                                              <p:cNvGrpSpPr>
                                                                <a:grpSpLocks/>
                                                              </p:cNvGrpSpPr>
                                                              <p:nvPr/>
                                                            </p:nvGrpSpPr>
                                                            <p:grpSpPr bwMode="auto">
                                                              <a:xfrm rot="-60000">
                                                                <a:off x="1643002" y="500064"/>
                                                                <a:ext cx="5857936" cy="5857875"/>
                                                                <a:chOff x="1643002" y="500064"/>
                                                                <a:chExt cx="5857936" cy="5857875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16476" name="グループ化 393"/>
                                                                <p:cNvGrpSpPr>
                                                                  <a:grpSpLocks/>
                                                                </p:cNvGrpSpPr>
                                                                <p:nvPr/>
                                                              </p:nvGrpSpPr>
                                                              <p:grpSpPr bwMode="auto">
                                                                <a:xfrm rot="-60000">
                                                                  <a:off x="1643002" y="500064"/>
                                                                  <a:ext cx="5857936" cy="5857875"/>
                                                                  <a:chOff x="1643002" y="500064"/>
                                                                  <a:chExt cx="5857936" cy="585787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16478" name="グループ化 391"/>
                                                                  <p:cNvGrpSpPr>
                                                                    <a:grpSpLocks/>
                                                                  </p:cNvGrpSpPr>
                                                                  <p:nvPr/>
                                                                </p:nvGrpSpPr>
                                                                <p:grpSpPr bwMode="auto">
                                                                  <a:xfrm rot="-120000">
                                                                    <a:off x="1643002" y="500064"/>
                                                                    <a:ext cx="5857936" cy="5857875"/>
                                                                    <a:chOff x="1643002" y="500064"/>
                                                                    <a:chExt cx="5857936" cy="5857875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6480" name="グループ化 389"/>
                                                                    <p:cNvGrpSpPr>
                                                                      <a:grpSpLocks/>
                                                                    </p:cNvGrpSpPr>
                                                                    <p:nvPr/>
                                                                  </p:nvGrpSpPr>
                                                                  <p:grpSpPr bwMode="auto">
                                                                    <a:xfrm rot="-60000">
                                                                      <a:off x="1643002" y="500064"/>
                                                                      <a:ext cx="5857936" cy="5857875"/>
                                                                      <a:chOff x="1643002" y="500064"/>
                                                                      <a:chExt cx="5857936" cy="5857875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16482" name="グループ化 387"/>
                                                                      <p:cNvGrpSpPr>
                                                                        <a:grpSpLocks/>
                                                                      </p:cNvGrpSpPr>
                                                                      <p:nvPr/>
                                                                    </p:nvGrpSpPr>
                                                                    <p:grpSpPr bwMode="auto">
                                                                      <a:xfrm rot="-60000">
                                                                        <a:off x="1643002" y="500064"/>
                                                                        <a:ext cx="5857936" cy="5857875"/>
                                                                        <a:chOff x="1643002" y="500064"/>
                                                                        <a:chExt cx="5857936" cy="5857875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16484" name="グループ化 385"/>
                                                                        <p:cNvGrpSpPr>
                                                                          <a:grpSpLocks/>
                                                                        </p:cNvGrpSpPr>
                                                                        <p:nvPr/>
                                                                      </p:nvGrpSpPr>
                                                                      <p:grpSpPr bwMode="auto">
                                                                        <a:xfrm rot="-60000">
                                                                          <a:off x="1643002" y="500064"/>
                                                                          <a:ext cx="5857936" cy="5857875"/>
                                                                          <a:chOff x="1643002" y="500064"/>
                                                                          <a:chExt cx="5857936" cy="5857875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16486" name="グループ化 383"/>
                                                                          <p:cNvGrpSpPr>
                                                                            <a:grpSpLocks/>
                                                                          </p:cNvGrpSpPr>
                                                                          <p:nvPr/>
                                                                        </p:nvGrpSpPr>
                                                                        <p:grpSpPr bwMode="auto">
                                                                          <a:xfrm rot="-60000">
                                                                            <a:off x="1643002" y="500064"/>
                                                                            <a:ext cx="5857936" cy="5857875"/>
                                                                            <a:chOff x="1643002" y="500064"/>
                                                                            <a:chExt cx="5857936" cy="5857875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16488" name="グループ化 378"/>
                                                                            <p:cNvGrpSpPr>
                                                                              <a:grpSpLocks/>
                                                                            </p:cNvGrpSpPr>
                                                                            <p:nvPr/>
                                                                          </p:nvGrpSpPr>
                                                                          <p:grpSpPr bwMode="auto">
                                                                            <a:xfrm rot="-60000">
                                                                              <a:off x="1643002" y="500064"/>
                                                                              <a:ext cx="5857936" cy="5857875"/>
                                                                              <a:chOff x="1643002" y="500064"/>
                                                                              <a:chExt cx="5857936" cy="585787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16490" name="グループ化 376"/>
                                                                              <p:cNvGrpSpPr>
                                                                                <a:grpSpLocks/>
                                                                              </p:cNvGrpSpPr>
                                                                              <p:nvPr/>
                                                                            </p:nvGrpSpPr>
                                                                            <p:grpSpPr bwMode="auto">
                                                                              <a:xfrm rot="-60000">
                                                                                <a:off x="1643002" y="500064"/>
                                                                                <a:ext cx="5857936" cy="5857875"/>
                                                                                <a:chOff x="1643002" y="500064"/>
                                                                                <a:chExt cx="5857936" cy="5857875"/>
                                                                              </a:xfrm>
                                                                            </p:grpSpPr>
                                                                            <p:grpSp>
                                                                              <p:nvGrpSpPr>
                                                                                <p:cNvPr id="16492" name="グループ化 374"/>
                                                                                <p:cNvGrpSpPr>
                                                                                  <a:grpSpLocks/>
                                                                                </p:cNvGrpSpPr>
                                                                                <p:nvPr/>
                                                                              </p:nvGrpSpPr>
                                                                              <p:grpSpPr bwMode="auto">
                                                                                <a:xfrm rot="-60000">
                                                                                  <a:off x="1643002" y="500064"/>
                                                                                  <a:ext cx="5857936" cy="5857875"/>
                                                                                  <a:chOff x="1643002" y="500064"/>
                                                                                  <a:chExt cx="5857936" cy="5857875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16494" name="グループ化 372"/>
                                                                                  <p:cNvGrpSpPr>
                                                                                    <a:grpSpLocks/>
                                                                                  </p:cNvGrpSpPr>
                                                                                  <p:nvPr/>
                                                                                </p:nvGrpSpPr>
                                                                                <p:grpSpPr bwMode="auto">
                                                                                  <a:xfrm rot="-60000">
                                                                                    <a:off x="1643002" y="500064"/>
                                                                                    <a:ext cx="5857936" cy="5857875"/>
                                                                                    <a:chOff x="1643002" y="500064"/>
                                                                                    <a:chExt cx="5857936" cy="5857875"/>
                                                                                  </a:xfrm>
                                                                                </p:grpSpPr>
                                                                                <p:grpSp>
                                                                                  <p:nvGrpSpPr>
                                                                                    <p:cNvPr id="16496" name="グループ化 370"/>
                                                                                    <p:cNvGrpSpPr>
                                                                                      <a:grpSpLocks/>
                                                                                    </p:cNvGrpSpPr>
                                                                                    <p:nvPr/>
                                                                                  </p:nvGrpSpPr>
                                                                                  <p:grpSpPr bwMode="auto">
                                                                                    <a:xfrm rot="-120000">
                                                                                      <a:off x="1643002" y="500064"/>
                                                                                      <a:ext cx="5857936" cy="5857875"/>
                                                                                      <a:chOff x="1643002" y="500064"/>
                                                                                      <a:chExt cx="5857936" cy="5857875"/>
                                                                                    </a:xfrm>
                                                                                  </p:grpSpPr>
                                                                                  <p:grpSp>
                                                                                    <p:nvGrpSpPr>
                                                                                      <p:cNvPr id="16498" name="グループ化 368"/>
                                                                                      <p:cNvGrpSpPr>
                                                                                        <a:grpSpLocks/>
                                                                                      </p:cNvGrpSpPr>
                                                                                      <p:nvPr/>
                                                                                    </p:nvGrpSpPr>
                                                                                    <p:grpSpPr bwMode="auto">
                                                                                      <a:xfrm rot="-60000">
                                                                                        <a:off x="1643002" y="500064"/>
                                                                                        <a:ext cx="5857936" cy="5857875"/>
                                                                                        <a:chOff x="1643002" y="500064"/>
                                                                                        <a:chExt cx="5857936" cy="5857875"/>
                                                                                      </a:xfrm>
                                                                                    </p:grpSpPr>
                                                                                    <p:grpSp>
                                                                                      <p:nvGrpSpPr>
                                                                                        <p:cNvPr id="16500" name="グループ化 366"/>
                                                                                        <p:cNvGrpSpPr>
                                                                                          <a:grpSpLocks/>
                                                                                        </p:cNvGrpSpPr>
                                                                                        <p:nvPr/>
                                                                                      </p:nvGrpSpPr>
                                                                                      <p:grpSpPr bwMode="auto">
                                                                                        <a:xfrm rot="-60000">
                                                                                          <a:off x="1643002" y="500064"/>
                                                                                          <a:ext cx="5857936" cy="5857875"/>
                                                                                          <a:chOff x="1643002" y="500064"/>
                                                                                          <a:chExt cx="5857936" cy="5857875"/>
                                                                                        </a:xfrm>
                                                                                      </p:grpSpPr>
                                                                                      <p:grpSp>
                                                                                        <p:nvGrpSpPr>
                                                                                          <p:cNvPr id="16502" name="グループ化 364"/>
                                                                                          <p:cNvGrpSpPr>
                                                                                            <a:grpSpLocks/>
                                                                                          </p:cNvGrpSpPr>
                                                                                          <p:nvPr/>
                                                                                        </p:nvGrpSpPr>
                                                                                        <p:grpSpPr bwMode="auto">
                                                                                          <a:xfrm rot="-60000">
                                                                                            <a:off x="1643002" y="500064"/>
                                                                                            <a:ext cx="5857936" cy="5857875"/>
                                                                                            <a:chOff x="1643002" y="500064"/>
                                                                                            <a:chExt cx="5857936" cy="5857875"/>
                                                                                          </a:xfrm>
                                                                                        </p:grpSpPr>
                                                                                        <p:grpSp>
                                                                                          <p:nvGrpSpPr>
                                                                                            <p:cNvPr id="16504" name="グループ化 362"/>
                                                                                            <p:cNvGrpSpPr>
                                                                                              <a:grpSpLocks/>
                                                                                            </p:cNvGrpSpPr>
                                                                                            <p:nvPr/>
                                                                                          </p:nvGrpSpPr>
                                                                                          <p:grpSpPr bwMode="auto">
                                                                                            <a:xfrm rot="-60000">
                                                                                              <a:off x="1643002" y="500064"/>
                                                                                              <a:ext cx="5857936" cy="5857875"/>
                                                                                              <a:chOff x="1643002" y="500064"/>
                                                                                              <a:chExt cx="5857936" cy="5857875"/>
                                                                                            </a:xfrm>
                                                                                          </p:grpSpPr>
                                                                                          <p:grpSp>
                                                                                            <p:nvGrpSpPr>
                                                                                              <p:cNvPr id="16506" name="グループ化 357"/>
                                                                                              <p:cNvGrpSpPr>
                                                                                                <a:grpSpLocks/>
                                                                                              </p:cNvGrpSpPr>
                                                                                              <p:nvPr/>
                                                                                            </p:nvGrpSpPr>
                                                                                            <p:grpSpPr bwMode="auto">
                                                                                              <a:xfrm rot="-60000">
                                                                                                <a:off x="1643002" y="500064"/>
                                                                                                <a:ext cx="5857936" cy="5857875"/>
                                                                                                <a:chOff x="1643002" y="500064"/>
                                                                                                <a:chExt cx="5857936" cy="5857875"/>
                                                                                              </a:xfrm>
                                                                                            </p:grpSpPr>
                                                                                            <p:grpSp>
                                                                                              <p:nvGrpSpPr>
                                                                                                <p:cNvPr id="16508" name="グループ化 355"/>
                                                                                                <p:cNvGrpSpPr>
                                                                                                  <a:grpSpLocks/>
                                                                                                </p:cNvGrpSpPr>
                                                                                                <p:nvPr/>
                                                                                              </p:nvGrpSpPr>
                                                                                              <p:grpSpPr bwMode="auto">
                                                                                                <a:xfrm rot="-60000">
                                                                                                  <a:off x="1643002" y="500064"/>
                                                                                                  <a:ext cx="5857936" cy="5857875"/>
                                                                                                  <a:chOff x="1643002" y="500064"/>
                                                                                                  <a:chExt cx="5857936" cy="5857875"/>
                                                                                                </a:xfrm>
                                                                                              </p:grpSpPr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16510" name="グループ化 353"/>
                                                                                                  <p:cNvGrpSpPr>
                                                                                                    <a:grpSpLocks/>
                                                                                                  </p:cNvGrpSpPr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 bwMode="auto">
                                                                                                  <a:xfrm rot="-60000">
                                                                                                    <a:off x="1643002" y="500064"/>
                                                                                                    <a:ext cx="5857936" cy="5857875"/>
                                                                                                    <a:chOff x="1643002" y="500064"/>
                                                                                                    <a:chExt cx="5857936" cy="5857875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grpSp>
                                                                                                  <p:nvGrpSpPr>
                                                                                                    <p:cNvPr id="16512" name="グループ化 351"/>
                                                                                                    <p:cNvGrpSpPr>
                                                                                                      <a:grpSpLocks/>
                                                                                                    </p:cNvGrpSpPr>
                                                                                                    <p:nvPr/>
                                                                                                  </p:nvGrpSpPr>
                                                                                                  <p:grpSpPr bwMode="auto">
                                                                                                    <a:xfrm rot="-60000">
                                                                                                      <a:off x="1643002" y="500064"/>
                                                                                                      <a:ext cx="5857936" cy="5857875"/>
                                                                                                      <a:chOff x="1643002" y="500064"/>
                                                                                                      <a:chExt cx="5857936" cy="5857875"/>
                                                                                                    </a:xfrm>
                                                                                                  </p:grpSpPr>
                                                                                                  <p:grpSp>
                                                                                                    <p:nvGrpSpPr>
                                                                                                      <p:cNvPr id="16514" name="グループ化 349"/>
                                                                                                      <p:cNvGrpSpPr>
                                                                                                        <a:grpSpLocks/>
                                                                                                      </p:cNvGrpSpPr>
                                                                                                      <p:nvPr/>
                                                                                                    </p:nvGrpSpPr>
                                                                                                    <p:grpSpPr bwMode="auto">
                                                                                                      <a:xfrm rot="-120000">
                                                                                                        <a:off x="1643002" y="500064"/>
                                                                                                        <a:ext cx="5857936" cy="5857875"/>
                                                                                                        <a:chOff x="1643002" y="500064"/>
                                                                                                        <a:chExt cx="5857936" cy="5857875"/>
                                                                                                      </a:xfrm>
                                                                                                    </p:grpSpPr>
                                                                                                    <p:grpSp>
                                                                                                      <p:nvGrpSpPr>
                                                                                                        <p:cNvPr id="16516" name="グループ化 347"/>
                                                                                                        <p:cNvGrpSpPr>
                                                                                                          <a:grpSpLocks/>
                                                                                                        </p:cNvGrpSpPr>
                                                                                                        <p:nvPr/>
                                                                                                      </p:nvGrpSpPr>
                                                                                                      <p:grpSpPr bwMode="auto">
                                                                                                        <a:xfrm rot="-60000">
                                                                                                          <a:off x="1643002" y="500064"/>
                                                                                                          <a:ext cx="5857936" cy="5857875"/>
                                                                                                          <a:chOff x="1643002" y="500064"/>
                                                                                                          <a:chExt cx="5857936" cy="5857875"/>
                                                                                                        </a:xfrm>
                                                                                                      </p:grpSpPr>
                                                                                                      <p:grpSp>
                                                                                                        <p:nvGrpSpPr>
                                                                                                          <p:cNvPr id="16518" name="グループ化 345"/>
                                                                                                          <p:cNvGrpSpPr>
                                                                                                            <a:grpSpLocks/>
                                                                                                          </p:cNvGrpSpPr>
                                                                                                          <p:nvPr/>
                                                                                                        </p:nvGrpSpPr>
                                                                                                        <p:grpSpPr bwMode="auto">
                                                                                                          <a:xfrm rot="-60000">
                                                                                                            <a:off x="1643002" y="500064"/>
                                                                                                            <a:ext cx="5857936" cy="5857875"/>
                                                                                                            <a:chOff x="1643002" y="500064"/>
                                                                                                            <a:chExt cx="5857936" cy="5857875"/>
                                                                                                          </a:xfrm>
                                                                                                        </p:grpSpPr>
                                                                                                        <p:grpSp>
                                                                                                          <p:nvGrpSpPr>
                                                                                                            <p:cNvPr id="16520" name="グループ化 343"/>
                                                                                                            <p:cNvGrpSpPr>
                                                                                                              <a:grpSpLocks/>
                                                                                                            </p:cNvGrpSpPr>
                                                                                                            <p:nvPr/>
                                                                                                          </p:nvGrpSpPr>
                                                                                                          <p:grpSpPr bwMode="auto">
                                                                                                            <a:xfrm rot="-60000">
                                                                                                              <a:off x="1643002" y="500064"/>
                                                                                                              <a:ext cx="5857936" cy="5857875"/>
                                                                                                              <a:chOff x="1643002" y="500064"/>
                                                                                                              <a:chExt cx="5857936" cy="5857875"/>
                                                                                                            </a:xfrm>
                                                                                                          </p:grpSpPr>
                                                                                                          <p:grpSp>
                                                                                                            <p:nvGrpSpPr>
                                                                                                              <p:cNvPr id="16522" name="グループ化 341"/>
                                                                                                              <p:cNvGrpSpPr>
                                                                                                                <a:grpSpLocks/>
                                                                                                              </p:cNvGrpSpPr>
                                                                                                              <p:nvPr/>
                                                                                                            </p:nvGrpSpPr>
                                                                                                            <p:grpSpPr bwMode="auto">
                                                                                                              <a:xfrm rot="-60000">
                                                                                                                <a:off x="1643002" y="500064"/>
                                                                                                                <a:ext cx="5857936" cy="5857875"/>
                                                                                                                <a:chOff x="1643002" y="500064"/>
                                                                                                                <a:chExt cx="5857936" cy="5857875"/>
                                                                                                              </a:xfrm>
                                                                                                            </p:grpSpPr>
                                                                                                            <p:grpSp>
                                                                                                              <p:nvGrpSpPr>
                                                                                                                <p:cNvPr id="16524" name="グループ化 336"/>
                                                                                                                <p:cNvGrpSpPr>
                                                                                                                  <a:grpSpLocks/>
                                                                                                                </p:cNvGrpSpPr>
                                                                                                                <p:nvPr/>
                                                                                                              </p:nvGrpSpPr>
                                                                                                              <p:grpSpPr bwMode="auto">
                                                                                                                <a:xfrm rot="-60000">
                                                                                                                  <a:off x="1643002" y="500064"/>
                                                                                                                  <a:ext cx="5857936" cy="5857875"/>
                                                                                                                  <a:chOff x="1643002" y="500064"/>
                                                                                                                  <a:chExt cx="5857936" cy="5857875"/>
                                                                                                                </a:xfrm>
                                                                                                              </p:grpSpPr>
                                                                                                              <p:grpSp>
                                                                                                                <p:nvGrpSpPr>
                                                                                                                  <p:cNvPr id="16526" name="グループ化 334"/>
                                                                                                                  <p:cNvGrpSpPr>
                                                                                                                    <a:grpSpLocks/>
                                                                                                                  </p:cNvGrpSpPr>
                                                                                                                  <p:nvPr/>
                                                                                                                </p:nvGrpSpPr>
                                                                                                                <p:grpSpPr bwMode="auto">
                                                                                                                  <a:xfrm rot="-60000">
                                                                                                                    <a:off x="1643002" y="500064"/>
                                                                                                                    <a:ext cx="5857936" cy="5857875"/>
                                                                                                                    <a:chOff x="1643002" y="500064"/>
                                                                                                                    <a:chExt cx="5857936" cy="5857875"/>
                                                                                                                  </a:xfrm>
                                                                                                                </p:grpSpPr>
                                                                                                                <p:grpSp>
                                                                                                                  <p:nvGrpSpPr>
                                                                                                                    <p:cNvPr id="16528" name="グループ化 332"/>
                                                                                                                    <p:cNvGrpSpPr>
                                                                                                                      <a:grpSpLocks/>
                                                                                                                    </p:cNvGrpSpPr>
                                                                                                                    <p:nvPr/>
                                                                                                                  </p:nvGrpSpPr>
                                                                                                                  <p:grpSpPr bwMode="auto">
                                                                                                                    <a:xfrm rot="-60000">
                                                                                                                      <a:off x="1643002" y="500064"/>
                                                                                                                      <a:ext cx="5857936" cy="5857875"/>
                                                                                                                      <a:chOff x="1643002" y="500064"/>
                                                                                                                      <a:chExt cx="5857936" cy="5857875"/>
                                                                                                                    </a:xfrm>
                                                                                                                  </p:grpSpPr>
                                                                                                                  <p:grpSp>
                                                                                                                    <p:nvGrpSpPr>
                                                                                                                      <p:cNvPr id="16530" name="グループ化 330"/>
                                                                                                                      <p:cNvGrpSpPr>
                                                                                                                        <a:grpSpLocks/>
                                                                                                                      </p:cNvGrpSpPr>
                                                                                                                      <p:nvPr/>
                                                                                                                    </p:nvGrpSpPr>
                                                                                                                    <p:grpSpPr bwMode="auto">
                                                                                                                      <a:xfrm rot="-60000">
                                                                                                                        <a:off x="1643002" y="500064"/>
                                                                                                                        <a:ext cx="5857936" cy="5857875"/>
                                                                                                                        <a:chOff x="1643002" y="500064"/>
                                                                                                                        <a:chExt cx="5857936" cy="5857875"/>
                                                                                                                      </a:xfrm>
                                                                                                                    </p:grpSpPr>
                                                                                                                    <p:grpSp>
                                                                                                                      <p:nvGrpSpPr>
                                                                                                                        <p:cNvPr id="16532" name="グループ化 328"/>
                                                                                                                        <p:cNvGrpSpPr>
                                                                                                                          <a:grpSpLocks/>
                                                                                                                        </p:cNvGrpSpPr>
                                                                                                                        <p:nvPr/>
                                                                                                                      </p:nvGrpSpPr>
                                                                                                                      <p:grpSpPr bwMode="auto">
                                                                                                                        <a:xfrm rot="-120000">
                                                                                                                          <a:off x="1643002" y="500064"/>
                                                                                                                          <a:ext cx="5857936" cy="5857875"/>
                                                                                                                          <a:chOff x="1643002" y="500064"/>
                                                                                                                          <a:chExt cx="5857936" cy="5857875"/>
                                                                                                                        </a:xfrm>
                                                                                                                      </p:grpSpPr>
                                                                                                                      <p:grpSp>
                                                                                                                        <p:nvGrpSpPr>
                                                                                                                          <p:cNvPr id="16534" name="グループ化 326"/>
                                                                                                                          <p:cNvGrpSpPr>
                                                                                                                            <a:grpSpLocks/>
                                                                                                                          </p:cNvGrpSpPr>
                                                                                                                          <p:nvPr/>
                                                                                                                        </p:nvGrpSpPr>
                                                                                                                        <p:grpSpPr bwMode="auto">
                                                                                                                          <a:xfrm rot="-60000">
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</a:xfrm>
                                                                                                                        </p:grpSpPr>
                                                                                                                        <p:grpSp>
                                                                                                                          <p:nvGrpSpPr>
                                                                                                                            <p:cNvPr id="16536" name="グループ化 324"/>
                                                                                                                            <p:cNvGrpSpPr>
                                                                                                                              <a:grpSpLocks/>
                                                                                                                            </p:cNvGrpSpPr>
                                                                                                                            <p:nvPr/>
                                                                                                                          </p:nvGrpSpPr>
                                                                                                                          <p:grpSpPr bwMode="auto">
                                                                                                                            <a:xfrm rot="-60000">
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</a:xfrm>
                                                                                                                          </p:grpSpPr>
                                                                                                                          <p:grpSp>
                                                                                                                            <p:nvGrpSpPr>
                                                                                                                              <p:cNvPr id="16538" name="グループ化 322"/>
                                                                                                                              <p:cNvGrpSpPr>
                                                                                                                                <a:grpSpLocks/>
                                                                                                                              </p:cNvGrpSpPr>
                                                                                                                              <p:nvPr/>
                                                                                                                            </p:nvGrpSpPr>
                                                                                                                            <p:grpSpPr bwMode="auto">
                                                                                                                              <a:xfrm rot="-60000">
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</a:xfrm>
                                                                                                                            </p:grpSpPr>
                                                                                                                            <p:grpSp>
                                                                                                                              <p:nvGrpSpPr>
                                                                                                                                <p:cNvPr id="16540" name="グループ化 320"/>
                                                                                                                                <p:cNvGrpSpPr>
                                                                                                                                  <a:grpSpLocks/>
                                                                                                                                </p:cNvGrpSpPr>
                                                                                                                                <p:nvPr/>
                                                                                                                              </p:nvGrpSpPr>
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</a:xfrm>
                                                                                                                              </p:grpSpPr>
                                                                                                                              <p:grpSp>
                                                                                                                                <p:nvGrpSpPr>
                                                                                                                                  <p:cNvPr id="16542" name="グループ化 315"/>
                                                                                                                                  <p:cNvGrpSpPr>
                                                                                                                                    <a:grpSpLocks/>
                                                                                                                                  </p:cNvGrpSpPr>
                                                                                                                                  <p:nvPr/>
                                                                                                                                </p:nvGrpSpPr>
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</a:xfrm>
                                                                                                                                </p:grpSpPr>
                                                                                                                                <p:grpSp>
                                                                                                                                  <p:nvGrpSpPr>
                                                                                                                                    <p:cNvPr id="16544" name="グループ化 313"/>
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GrpSpPr>
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</a:xfrm>
                                                                                                                                  </p:grpSpPr>
                                                                                                                                  <p:grpSp>
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<p:cNvPr id="16546" name="グループ化 311"/>
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GrpSpPr>
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</p:grpSpPr>
                                                                                                                                    <p:grpSp>
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<p:cNvPr id="16548" name="グループ化 309"/>
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<p:cNvPr id="16550" name="グループ化 307"/>
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<p:cNvPr id="16552" name="グループ化 305"/>
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<p:cNvPr id="16554" name="グループ化 303"/>
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<p:cNvPr id="16556" name="グループ化 301"/>
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<p:cNvPr id="16558" name="グループ化 299"/>
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<p:cNvPr id="16560" name="グループ化 293"/>
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<p:cNvPr id="16562" name="グループ化 291"/>
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<p:cNvPr id="16564" name="グループ化 289"/>
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<p:cNvPr id="16566" name="グループ化 287"/>
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<p:cNvPr id="16568" name="グループ化 285"/>
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<p:cNvPr id="16570" name="グループ化 283"/>
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<p:cNvPr id="16572" name="グループ化 281"/>
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<p:cNvPr id="16574" name="グループ化 279"/>
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<p:cNvPr id="16576" name="グループ化 277"/>
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<p:cNvPr id="16578" name="グループ化 272"/>
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<p:cNvPr id="16580" name="グループ化 270"/>
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<p:cNvPr id="16582" name="グループ化 268"/>
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<p:cNvPr id="16584" name="グループ化 266"/>
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<p:cNvPr id="16586" name="グループ化 264"/>
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<p:cNvPr id="16588" name="グループ化 262"/>
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<p:cNvPr id="16590" name="グループ化 260"/>
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<p:cNvPr id="16592" name="グループ化 258"/>
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<p:cNvPr id="16594" name="グループ化 256"/>
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<p:cNvPr id="16596" name="グループ化 251"/>
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<p:cNvPr id="16598" name="グループ化 249"/>
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<p:cNvPr id="16600" name="グループ化 247"/>
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<p:cNvPr id="16602" name="グループ化 245"/>
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<p:cNvPr id="16604" name="グループ化 243"/>
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<p:cNvPr id="16606" name="グループ化 241"/>
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<p:cNvPr id="16608" name="グループ化 239"/>
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<p:cNvPr id="16610" name="グループ化 237"/>
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<p:cNvPr id="16612" name="グループ化 235"/>
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<p:cNvPr id="16614" name="グループ化 228"/>
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<p:cNvPr id="16616" name="グループ化 226"/>
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<p:cNvPr id="16618" name="グループ化 224"/>
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<p:cNvPr id="16620" name="グループ化 222"/>
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<p:cNvPr id="16622" name="グループ化 220"/>
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<p:cNvPr id="16624" name="グループ化 218"/>
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<p:cNvPr id="16626" name="グループ化 216"/>
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<p:cNvPr id="16628" name="グループ化 214"/>
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<p:cNvPr id="16630" name="グループ化 212"/>
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<p:cNvPr id="16632" name="グループ化 207"/>
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<p:cNvPr id="16634" name="グループ化 205"/>
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<p:cNvPr id="16636" name="グループ化 203"/>
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<p:cNvPr id="16638" name="グループ化 201"/>
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<p:cNvPr id="16640" name="グループ化 199"/>
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<p:cNvPr id="16642" name="グループ化 197"/>
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<p:cNvPr id="16644" name="グループ化 195"/>
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<p:cNvPr id="16646" name="グループ化 193"/>
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<p:cNvPr id="16648" name="グループ化 191"/>
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<p:cNvPr id="16650" name="グループ化 187"/>
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<p:cNvPr id="16652" name="グループ化 185"/>
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<p:cNvPr id="16654" name="グループ化 183"/>
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<p:cNvPr id="16656" name="グループ化 181"/>
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<p:cNvPr id="16658" name="グループ化 179"/>
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<p:cNvPr id="16660" name="グループ化 177"/>
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<p:cNvPr id="16662" name="グループ化 175"/>
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<p:cNvPr id="16664" name="グループ化 173"/>
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<p:cNvPr id="16666" name="グループ化 171"/>
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<p:cNvPr id="16668" name="グループ化 165"/>
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<p:cNvPr id="16670" name="グループ化 163"/>
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6672" name="グループ化 161"/>
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6674" name="グループ化 159"/>
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76" name="グループ化 157"/>
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78" name="グループ化 155"/>
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80" name="グループ化 153"/>
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82" name="グループ化 151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84" name="グループ化 149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86" name="グループ化 14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88" name="グループ化 14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90" name="グループ化 1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92" name="グループ化 1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94" name="グループ化 1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96" name="グループ化 1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698" name="グループ化 1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00" name="グループ化 1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02" name="グループ化 1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04" name="グループ化 1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06" name="グループ化 1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08" name="グループ化 1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10" name="グループ化 1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12" name="グループ化 1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14" name="グループ化 1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16" name="グループ化 1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18" name="グループ化 1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20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22" name="グループ化 1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24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26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28" name="グループ化 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30" name="グループ化 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32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34" name="グループ化 1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36" name="グループ化 1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38" name="グループ化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40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42" name="グループ化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44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46" name="グループ化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48" name="グループ化 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750" name="グループ化 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714480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71504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6" name="パイ 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14420" y="500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1510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pi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1" fmla="val 1080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2" fmla="val 215958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noFill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2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hade val="5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chemeCl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l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bodyPr anchor="ctr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stStyle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Pr algn="ctr" fontAlgn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defR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ndParaRPr lang="ja-JP" altLang="en-US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ndParaR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8" name="直線コネクタ 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tCxn id="6" idx="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109134" y="19653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30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" name="直線コネクタ 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1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552199" y="317226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" name="直線コネクタ 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0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488214" y="292867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" name="直線コネクタ 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381572" y="269406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" name="直線コネクタ 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231150" y="248526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" name="直線コネクタ 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053802" y="230566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" name="直線コネクタ 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845008" y="215748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" name="直線コネクタ 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7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611517" y="20497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" name="直線コネクタ 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366801" y="19846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" name="直線コネクタ 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854917" y="198686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" name="直線コネクタ 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611323" y="20508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1" name="直線コネクタ 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4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380078" y="21586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2" name="直線コネクタ 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170160" y="23079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3" name="直線コネクタ 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980434" y="24774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4" name="直線コネクタ 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843482" y="269518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5" name="直線コネクタ 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33472" y="292867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6" name="直線コネクタ 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1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69487" y="31745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2" name="直線コネクタ 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690" y="34281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4" name="直線コネクタ 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530" y="34278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6" name="直線コネクタ 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523" y="34274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8" name="直線コネクタ 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866" y="34282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0" name="直線コネクタ 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flipV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784" y="34278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4" name="直線コネクタ 1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5124" y="34275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6" name="直線コネクタ 1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411" y="34254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8" name="直線コネクタ 1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876" y="342577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0" name="直線コネクタ 1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298" y="34264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0" name="直線コネクタ 8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840" y="342734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3" name="直線コネクタ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075" y="34259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7" name="直線コネクタ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586" y="342597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1" name="直線コネクタ 1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438" y="34254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3" name="直線コネクタ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934" y="34260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1" name="直線コネクタ 1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588" y="34275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3" name="直線コネクタ 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882" y="34279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5" name="直線コネクタ 1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246" y="34255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7" name="直線コネクタ 1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418" y="34252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9" name="直線コネクタ 1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572" y="34267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1" name="直線コネクタ 1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322" y="34257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3" name="直線コネクタ 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143" y="342595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5" name="直線コネクタ 1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136" y="342618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7" name="直線コネクタ 1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933" y="34249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4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1" name="直線コネクタ 13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651" y="342572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3" name="直線コネクタ 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651" y="34255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5" name="直線コネクタ 13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806" y="34252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7" name="直線コネクタ 1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115" y="342507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9" name="直線コネクタ 1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823" y="342592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1" name="直線コネクタ 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073" y="34249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3" name="直線コネクタ 1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124" y="34256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5" name="直線コネクタ 1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221" y="3425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" name="直線コネクタ 1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453" y="34258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1" name="直線コネクタ 150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730" y="34259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3" name="直線コネクタ 152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864" y="3425703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5" name="直線コネクタ 154"/>
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727" y="3425648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" name="直線コネクタ 156"/>
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495" y="3424198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59" name="直線コネクタ 158"/>
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144" y="3424458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61" name="直線コネクタ 160"/>
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7474" y="3423232"/>
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63" name="直線コネクタ 162"/>
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<a:off x="1646226" y="3425089"/>
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<p:cNvPr id="165" name="直線コネクタ 164"/>
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<a:off x="1647407" y="3425471"/>
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<p:cNvPr id="167" name="直線コネクタ 166"/>
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<a:off x="1646177" y="3425826"/>
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1588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<p:cNvPr id="173" name="直線コネクタ 172"/>
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<a:off x="1645654" y="3423034"/>
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<p:cNvPr id="175" name="直線コネクタ 174"/>
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<a:off x="1647535" y="3424925"/>
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<p:cNvPr id="177" name="直線コネクタ 176"/>
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<a:off x="1645390" y="3425342"/>
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<p:cNvPr id="179" name="直線コネクタ 178"/>
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<a:off x="1645590" y="3425626"/>
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<p:cNvPr id="181" name="直線コネクタ 180"/>
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<a:off x="1644920" y="3424496"/>
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<p:cNvPr id="183" name="直線コネクタ 182"/>
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<a:off x="1645566" y="3422900"/>
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<p:cNvPr id="185" name="直線コネクタ 184"/>
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<a:off x="1645759" y="3424438"/>
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<p:cNvPr id="187" name="直線コネクタ 186"/>
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<a:off x="1644920" y="3424414"/>
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<p:cNvPr id="189" name="直線コネクタ 188"/>
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<a:off x="1644573" y="3425350"/>
                                                                                          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<p:cNvPr id="193" name="直線コネクタ 192"/>
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<a:off x="1645706" y="3425174"/>
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<p:cNvPr id="195" name="直線コネクタ 194"/>
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<a:off x="1645474" y="3424618"/>
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<p:cNvPr id="197" name="直線コネクタ 196"/>
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<a:off x="1642837" y="3424441"/>
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<p:cNvPr id="199" name="直線コネクタ 198"/>
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<a:off x="1644362" y="3424757"/>
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<p:cNvPr id="201" name="直線コネクタ 200"/>
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<a:off x="1644927" y="3425299"/>
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<p:cNvPr id="203" name="直線コネクタ 202"/>
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<a:off x="1645485" y="3425119"/>
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<p:cNvPr id="205" name="直線コネクタ 204"/>
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<a:off x="1645198" y="3424932"/>
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<p:cNvPr id="207" name="直線コネクタ 206"/>
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<a:off x="1644583" y="3426270"/>
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<p:cNvPr id="209" name="直線コネクタ 208"/>
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<a:off x="1645538" y="3426218"/>
                                    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<p:cNvPr id="214" name="直線コネクタ 213"/>
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<a:off x="1644291" y="3424406"/>
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<p:cNvPr id="216" name="直線コネクタ 215"/>
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<a:off x="1645641" y="3424091"/>
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<p:cNvPr id="218" name="直線コネクタ 217"/>
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<a:off x="1643220" y="3424981"/>
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<p:cNvPr id="220" name="直線コネクタ 219"/>
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<a:off x="1642892" y="3424678"/>
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<p:cNvPr id="222" name="直線コネクタ 221"/>
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<a:off x="1645364" y="3424943"/>
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<p:cNvPr id="224" name="直線コネクタ 223"/>
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<a:off x="1643921" y="3423983"/>
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<p:cNvPr id="226" name="直線コネクタ 225"/>
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<a:off x="1645244" y="3426548"/>
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<p:cNvPr id="228" name="直線コネクタ 227"/>
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<a:off x="1643509" y="3424913"/>
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<p:cNvPr id="231" name="直線コネクタ 230"/>
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<a:off x="1645100" y="3424704"/>
                                                      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<p:cNvPr id="237" name="直線コネクタ 236"/>
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<a:off x="1644710" y="3424889"/>
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<p:cNvPr id="239" name="直線コネクタ 238"/>
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<a:off x="1645567" y="3425798"/>
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<p:cNvPr id="241" name="直線コネクタ 240"/>
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<a:off x="1642556" y="3424892"/>
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<p:cNvPr id="243" name="直線コネクタ 242"/>
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<a:off x="1644400" y="3424075"/>
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<p:cNvPr id="245" name="直線コネクタ 244"/>
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<a:off x="1643849" y="3425469"/>
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<p:cNvPr id="247" name="直線コネクタ 246"/>
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<a:off x="1643143" y="3424617"/>
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<p:cNvPr id="249" name="直線コネクタ 248"/>
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<a:off x="1643524" y="3426306"/>
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<p:cNvPr id="251" name="直線コネクタ 250"/>
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<a:off x="1644594" y="3424763"/>
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<p:cNvPr id="253" name="直線コネクタ 252"/>
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<a:off x="1643856" y="3424212"/>
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<p:cNvPr id="258" name="直線コネクタ 257"/>
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<a:off x="1643898" y="3423877"/>
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<p:cNvPr id="260" name="直線コネクタ 259"/>
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<a:off x="1644453" y="3424718"/>
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<p:cNvPr id="262" name="直線コネクタ 261"/>
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<a:off x="1644278" y="3423310"/>
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<p:cNvPr id="264" name="直線コネクタ 263"/>
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<a:off x="1644278" y="3425307"/>
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<p:cNvPr id="266" name="直線コネクタ 265"/>
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<a:off x="1643019" y="3424858"/>
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<p:cNvPr id="268" name="直線コネクタ 267"/>
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<a:off x="1643964" y="3425718"/>
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<p:cNvPr id="270" name="直線コネクタ 269"/>
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<a:off x="1642921" y="3425496"/>
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<p:cNvPr id="272" name="直線コネクタ 271"/>
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<a:off x="1643272" y="3425167"/>
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<p:cNvPr id="274" name="直線コネクタ 273"/>
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<a:off x="1642249" y="3426710"/>
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<p:cNvPr id="279" name="直線コネクタ 278"/>
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<a:off x="1641423" y="3424543"/>
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<p:cNvPr id="281" name="直線コネクタ 280"/>
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<a:off x="1643681" y="3423761"/>
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<p:cNvPr id="283" name="直線コネクタ 282"/>
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<a:off x="1642849" y="3423225"/>
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<p:cNvPr id="285" name="直線コネクタ 284"/>
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<a:off x="1641512" y="3424948"/>
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<p:cNvPr id="287" name="直線コネクタ 286"/>
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<a:off x="1642687" y="3425112"/>
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<p:cNvPr id="289" name="直線コネクタ 288"/>
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<a:off x="1643351" y="3426055"/>
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<p:cNvPr id="291" name="直線コネクタ 290"/>
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<a:off x="1641359" y="3423960"/>
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<p:cNvPr id="293" name="直線コネクタ 292"/>
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<a:off x="1641720" y="3425761"/>
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<p:cNvPr id="295" name="直線コネクタ 294"/>
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<a:off x="1641188" y="3425786"/>
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<p:cNvPr id="301" name="直線コネクタ 300"/>
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<a:off x="1642422" y="3425227"/>
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<p:cNvPr id="303" name="直線コネクタ 302"/>
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<a:off x="1642530" y="3426416"/>
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<p:cNvPr id="305" name="直線コネクタ 304"/>
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<a:off x="1642561" y="3426199"/>
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<p:cNvPr id="307" name="直線コネクタ 306"/>
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<a:off x="1641745" y="3425995"/>
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</p:grpSp>
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<p:cNvPr id="309" name="直線コネクタ 308"/>
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<a:off x="1641125" y="3425585"/>
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</p:cxnSp>
                                                                                                                                    </p:grpSp>
                                                                                                                                    <p:cxnSp>
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<p:cNvPr id="311" name="直線コネクタ 310"/>
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<a:off x="1641317" y="3425314"/>
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</a:ln>
                                                                                                                                      </p:spPr>
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</p:style>
                                                                                                                                    </p:cxnSp>
                                                                                                                                  </p:grpSp>
                                                                                                                                  <p:cxnSp>
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<p:cNvPr id="313" name="直線コネクタ 312"/>
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CxnSpPr>
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<a:off x="1642133" y="3425645"/>
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</a:ln>
                                                                                                                                    </p:spPr>
                                                                                                                                    <p:style>
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lnRef>
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fontRef>
                                                                                                                                    </p:style>
                                                                                                                                  </p:cxnSp>
                                                                                                                                </p:grpSp>
                                                                                                                                <p:cxnSp>
                                                                                                                                  <p:nvCxnSpPr>
                                                                                                                                    <p:cNvPr id="315" name="直線コネクタ 314"/>
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CxnSpPr>
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<a:off x="1640638" y="3425391"/>
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</a:xfrm>
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<a:avLst/>
                                                                                                                                    </a:prstGeom>
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</a:ln>
                                                                                                                                  </p:spPr>
                                                                                                                                  <p:style>
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lnRef>
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fillRef>
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effectRef>
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fontRef>
                                                                                                                                  </p:style>
                                                                                                                                </p:cxnSp>
                                                                                                                              </p:grpSp>
                                                                                                                              <p:cxnSp>
                                                                                                                                <p:nvCxnSpPr>
                                                                                                                                  <p:cNvPr id="317" name="直線コネクタ 316"/>
                                                                                                                                  <p:cNvCxnSpPr/>
                                                                                                                                  <p:nvPr/>
                                                                                                                                </p:nvCxnSpPr>
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<a:xfrm>
                                                                                                                                    <a:off x="1641605" y="3427075"/>
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</a:xfrm>
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<a:avLst/>
                                                                                                                                  </a:prstGeom>
                                                                                                                                  <a:ln w="3175">
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solidFill>
                                                                                                                                  </a:ln>
                                                                                                                                </p:spPr>
                                                                                                                                <p:style>
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lnRef>
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fillRef>
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effectRef>
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fontRef>
                                                                                                                                </p:style>
                                                                                                                              </p:cxnSp>
                                                                                                                            </p:grpSp>
                                                                                                                            <p:cxnSp>
                                                                                                                              <p:nvCxnSpPr>
                                                                                                                                <p:cNvPr id="322" name="直線コネクタ 321"/>
                                                                                                                                <p:cNvCxnSpPr/>
                                                                                                                                <p:nvPr/>
                                                                                                                              </p:nvCxnSpPr>
                                                                                                                              <p:spPr bwMode="auto">
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<a:off x="1641631" y="3425679"/>
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</a:xfrm>
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<a:avLst/>
                                                                                                                                </a:prstGeom>
                                                                                                                                <a:ln w="3175">
                                                                                                                                  <a:solidFill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solidFill>
                                                                                                                                </a:ln>
                                                                                                                              </p:spPr>
                                                                                                                              <p:style>
                                                                                                                                <a:lnRef idx="1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lnRef>
                                                                                                                                <a:fill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fillRef>
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effectRef>
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fontRef>
                                                                                                                              </p:style>
                                                                                                                            </p:cxnSp>
                                                                                                                          </p:grpSp>
                                                                                                                          <p:cxnSp>
                                                                                                                            <p:nvCxnSpPr>
                                                                                                                              <p:cNvPr id="324" name="直線コネクタ 323"/>
                                                                                                                              <p:cNvCxnSpPr/>
                                                                                                                              <p:nvPr/>
                                                                                                                            </p:nvCxnSpPr>
                                                                                                                            <p:spPr bwMode="auto">
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<a:off x="1640630" y="3426578"/>
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</a:xfrm>
                                                                                                                              <a:prstGeom prst="line">
                                                                                                                                <a:avLst/>
                                                                                                                              </a:prstGeom>
                                                                                                                              <a:ln w="3175">
                                                                                                                                <a:solidFill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solidFill>
                                                                                                                              </a:ln>
                                                                                                                            </p:spPr>
                                                                                                                            <p:style>
                                                                                                                              <a:lnRef idx="1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lnRef>
                                                                                                                              <a:fill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fillRef>
                                                                                                                              <a:effect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effectRef>
                                                                                                                              <a:fontRef idx="minor"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fontRef>
                                                                                                                            </p:style>
                                                                                                                          </p:cxnSp>
                                                                                                                        </p:grpSp>
                                                                                                                        <p:cxnSp>
                                                                                                                          <p:nvCxnSpPr>
                                                                                                                            <p:cNvPr id="326" name="直線コネクタ 325"/>
                                                                                                                            <p:cNvCxnSpPr/>
                                                                                                                            <p:nvPr/>
                                                                                                                          </p:nvCxnSpPr>
                                                                                                                          <p:spPr bwMode="auto">
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<a:off x="1642322" y="3426936"/>
                                                                                                                              <a:ext cx="350842" cy="0"/>
                                                                                                                            </a:xfrm>
                                                                                                                            <a:prstGeom prst="line">
                                                                                                                              <a:avLst/>
                                                                                                                            </a:prstGeom>
                                                                                                                            <a:ln w="3175">
                                                                                                                              <a:solidFill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solidFill>
                                                                                                                            </a:ln>
                                                                                                                          </p:spPr>
                                                                                                                          <p:style>
                                                                                                                            <a:lnRef idx="1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lnRef>
                                                                                                                            <a:fill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fillRef>
                                                                                                                            <a:effect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effectRef>
                                                                                                                            <a:fontRef idx="minor"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fontRef>
                                                                                                                          </p:style>
                                                                                                                        </p:cxnSp>
                                                                                                                      </p:grpSp>
                                                                                                                      <p:cxnSp>
                                                                                                                        <p:nvCxnSpPr>
                                                                                                                          <p:cNvPr id="328" name="直線コネクタ 327"/>
                                                                                                                          <p:cNvCxnSpPr/>
                                                                                                                          <p:nvPr/>
                                                                                                                        </p:nvCxnSpPr>
                                                                                                                        <p:spPr bwMode="auto">
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<a:off x="1640135" y="3426375"/>
                                                                                                                            <a:ext cx="350842" cy="0"/>
                                                                                                                          </a:xfrm>
                                                                                                                          <a:prstGeom prst="line">
                                                                                                                            <a:avLst/>
                                                                                                                          </a:prstGeom>
                                                                                                                          <a:ln w="3175">
                                                                                                                            <a:solidFill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solidFill>
                                                                                                                          </a:ln>
                                                                                                                        </p:spPr>
                                                                                                                        <p:style>
                                                                                                                          <a:lnRef idx="1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lnRef>
                                                                                                                          <a:fill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fillRef>
                                                                                                                          <a:effect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effectRef>
                                                                                                                          <a:fontRef idx="minor">
                                                                                                                            <a:schemeClr val="tx1"/>
                                                                                                                          </a:fontRef>
                                                                                                                        </p:style>
                                                                                                                      </p:cxnSp>
                                                                                                                    </p:grpSp>
                                                                                                                    <p:cxnSp>
                                                                                                                      <p:nvCxnSpPr>
                                                                                                                        <p:cNvPr id="330" name="直線コネクタ 329"/>
                                                                                                                        <p:cNvCxnSpPr/>
                                                                                                                        <p:nvPr/>
                                                                                                                      </p:nvCxnSpPr>
                                                                                                                      <p:spPr bwMode="auto">
                                                                                                                        <a:xfrm rot="10800000" flipH="1">
                                                                                                                          <a:off x="1642817" y="3426315"/>
                                                                                                                          <a:ext cx="350842" cy="0"/>
                                                                                                                        </a:xfrm>
                                                                                                                        <a:prstGeom prst="line">
                                                                                                                          <a:avLst/>
                                                                                                                        </a:prstGeom>
                                                                                                                        <a:ln w="3175">
                                                                                                                          <a:solidFill>
                                                                                                                            <a:schemeClr val="tx1"/>
                                                                                                                          </a:solidFill>
                                                                                                                        </a:ln>
                                                                                                                      </p:spPr>
                                                                                                                      <p:style>
                                                                                                                        <a:lnRef idx="1">
                                                                                                                          <a:schemeClr val="accent1"/>
                                                                                                                        </a:lnRef>
                                                                                                                        <a:fill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fillRef>
                                                                                                                        <a:effect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effectRef>
                                                                                                                        <a:fontRef idx="minor">
                                                                                                                          <a:schemeClr val="tx1"/>
                                                                                                                        </a:fontRef>
                                                                                                                      </p:style>
                                                                                                                    </p:cxnSp>
                                                                                                                  </p:grpSp>
                                                                                                                  <p:cxnSp>
                                                                                                                    <p:nvCxnSpPr>
                                                                                                                      <p:cNvPr id="332" name="直線コネクタ 331"/>
                                                                                                                      <p:cNvCxnSpPr/>
                                                                                                                      <p:nvPr/>
                                                                                                                    </p:nvCxnSpPr>
                                                                                                                    <p:spPr bwMode="auto">
                                                                                                                      <a:xfrm rot="10800000" flipH="1">
                                                                                                                        <a:off x="1642719" y="3427017"/>
                                                                                                                        <a:ext cx="350841" cy="0"/>
                                                                                                                      </a:xfrm>
                                                                                                                      <a:prstGeom prst="line">
                                                                                                                        <a:avLst/>
                                                                                                                      </a:prstGeom>
                                                                                                                      <a:ln w="3175">
                                                                                                                        <a:solidFill>
                                                                                                                          <a:schemeClr val="tx1"/>
                                                                                                                        </a:solidFill>
                                                                                                                      </a:ln>
                                                                                                                    </p:spPr>
                                                                                                                    <p:style>
                                                                                                                      <a:lnRef idx="1">
                                                                                                                        <a:schemeClr val="accent1"/>
                                                                                                                      </a:lnRef>
                                                                                                                      <a:fill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fillRef>
                                                                                                                      <a:effect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effectRef>
                                                                                                                      <a:fontRef idx="minor">
                                                                                                                        <a:schemeClr val="tx1"/>
                                                                                                                      </a:fontRef>
                                                                                                                    </p:style>
                                                                                                                  </p:cxnSp>
                                                                                                                </p:grpSp>
                                                                                                                <p:cxnSp>
                                                                                                                  <p:nvCxnSpPr>
                                                                                                                    <p:cNvPr id="334" name="直線コネクタ 333"/>
                                                                                                                    <p:cNvCxnSpPr/>
                                                                                                                    <p:nvPr/>
                                                                                                                  </p:nvCxnSpPr>
                                                                                                                  <p:spPr bwMode="auto">
                                                                                                                    <a:xfrm rot="10800000" flipH="1">
                                                                                                                      <a:off x="1640583" y="3425853"/>
                                                                                                                      <a:ext cx="350841" cy="0"/>
                                                                                                                    </a:xfrm>
                                                                                                                    <a:prstGeom prst="line">
                                                                                                                      <a:avLst/>
                                                                                                                    </a:prstGeom>
                                                                                                                    <a:ln w="3175">
                                                                                                                      <a:solidFill>
                                                                                                                        <a:schemeClr val="tx1"/>
                                                                                                                      </a:solidFill>
                                                                                                                    </a:ln>
                                                                                                                  </p:spPr>
                                                                                                                  <p:style>
                                                                                                                    <a:lnRef idx="1">
                                                                                                                      <a:schemeClr val="accent1"/>
                                                                                                                    </a:lnRef>
                                                                                                                    <a:fill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fillRef>
                                                                                                                    <a:effect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effectRef>
                                                                                                                    <a:fontRef idx="minor">
                                                                                                                      <a:schemeClr val="tx1"/>
                                                                                                                    </a:fontRef>
                                                                                                                  </p:style>
                                                                                                                </p:cxnSp>
                                                                                                              </p:grpSp>
                                                                                                              <p:cxnSp>
                                                                                                                <p:nvCxnSpPr>
                                                                                                                  <p:cNvPr id="336" name="直線コネクタ 335"/>
                                                                                                                  <p:cNvCxnSpPr/>
                                                                                                                  <p:nvPr/>
                                                                                                                </p:nvCxnSpPr>
                                                                                                                <p:spPr bwMode="auto">
                                                                                                                  <a:xfrm rot="10800000" flipH="1">
                                                                                                                    <a:off x="1642243" y="3425687"/>
                                                                                                                    <a:ext cx="350842" cy="0"/>
                                                                                                                  </a:xfrm>
                                                                                                                  <a:prstGeom prst="line">
                                                                                                                    <a:avLst/>
                                                                                                                  </a:prstGeom>
                                                                                                                  <a:ln w="3175">
                                                                                                                    <a:solidFill>
                                                                                                                      <a:schemeClr val="tx1"/>
                                                                                                                    </a:solidFill>
                                                                                                                  </a:ln>
                                                                                                                </p:spPr>
                                                                                                                <p:style>
                                                                                                                  <a:lnRef idx="1">
                                                                                                                    <a:schemeClr val="accent1"/>
                                                                                                                  </a:lnRef>
                                                                                                                  <a:fillRef idx="0">
                                                                                                                    <a:schemeClr val="accent1"/>
                                                                                                                  </a:fillRef>
                                                                                                                  <a:effectRef idx="0">
                                                                                                                    <a:schemeClr val="accent1"/>
                                                                                                                  </a:effectRef>
                                                                                                                  <a:fontRef idx="minor">
                                                                                                                    <a:schemeClr val="tx1"/>
                                                                                                                  </a:fontRef>
                                                                                                                </p:style>
                                                                                                              </p:cxnSp>
                                                                                                            </p:grpSp>
                                                                                                            <p:cxnSp>
                                                                                                              <p:nvCxnSpPr>
                                                                                                                <p:cNvPr id="338" name="直線コネクタ 337"/>
                                                                                                                <p:cNvCxnSpPr/>
                                                                                                                <p:nvPr/>
                                                                                                              </p:nvCxnSpPr>
                                                                                                              <p:spPr bwMode="auto">
                                                                                                                <a:xfrm>
                                                                                                                  <a:off x="1640434" y="3427111"/>
                                                                                                                  <a:ext cx="484192" cy="1587"/>
                                                                                                                </a:xfrm>
                                                                                                                <a:prstGeom prst="line">
                                                                                                                  <a:avLst/>
                                                                                                                </a:prstGeom>
                                                                                                                <a:ln w="3175">
                                                                                                                  <a:solidFill>
                                                                                                                    <a:schemeClr val="tx1"/>
                                                                                                                  </a:solidFill>
                                                                                                                </a:ln>
                                                                                                              </p:spPr>
                                                                                                              <p:style>
                                                                                                                <a:lnRef idx="1">
                                                                                                                  <a:schemeClr val="accent1"/>
                                                                                                                </a:lnRef>
                                                                                                                <a:fillRef idx="0">
                                                                                                                  <a:schemeClr val="accent1"/>
                                                                                                                </a:fillRef>
                                                                                                                <a:effectRef idx="0">
                                                                                                                  <a:schemeClr val="accent1"/>
                                                                                                                </a:effectRef>
                                                                                                                <a:fontRef idx="minor">
                                                                                                                  <a:schemeClr val="tx1"/>
                                                                                                                </a:fontRef>
                                                                                                              </p:style>
                                                                                                            </p:cxnSp>
                                                                                                          </p:grpSp>
                                                                                                          <p:cxnSp>
                                                                                                            <p:nvCxnSpPr>
                                                                                                              <p:cNvPr id="343" name="直線コネクタ 342"/>
                                                                                                              <p:cNvCxnSpPr/>
                                                                                                              <p:nvPr/>
                                                                                                            </p:nvCxnSpPr>
                                                                                                            <p:spPr bwMode="auto">
                                                                                                              <a:xfrm rot="10800000" flipH="1">
                                                                                                                <a:off x="1641210" y="3426570"/>
                                                                                                                <a:ext cx="350841" cy="0"/>
                                                                                                              </a:xfrm>
                                                                                                              <a:prstGeom prst="line">
                                                                                                                <a:avLst/>
                                                                                                              </a:prstGeom>
                                                                                                              <a:ln w="3175">
                                                                                                                <a:solidFill>
                                                                                                                  <a:schemeClr val="tx1"/>
                                                                                                                </a:solidFill>
                                                                                                              </a:ln>
                                                                                                            </p:spPr>
                                                                                                            <p:style>
                                                                                                              <a:lnRef idx="1">
                                                                                                                <a:schemeClr val="accent1"/>
                                                                                                              </a:lnRef>
                                                                                                              <a:fillRef idx="0">
                                                                                                                <a:schemeClr val="accent1"/>
                                                                                                              </a:fillRef>
                                                                                                              <a:effectRef idx="0">
                                                                                                                <a:schemeClr val="accent1"/>
                                                                                                              </a:effectRef>
                                                                                                              <a:fontRef idx="minor">
                                                                                                                <a:schemeClr val="tx1"/>
                                                                                                              </a:fontRef>
                                                                                                            </p:style>
                                                                                                          </p:cxnSp>
                                                                                                        </p:grpSp>
                                                                                                        <p:cxnSp>
                                                                                                          <p:nvCxnSpPr>
                                                                                                            <p:cNvPr id="345" name="直線コネクタ 344"/>
                                                                                                            <p:cNvCxnSpPr/>
                                                                                                            <p:nvPr/>
                                                                                                          </p:nvCxnSpPr>
                                                                                                          <p:spPr bwMode="auto">
                                                                                                            <a:xfrm rot="10800000" flipH="1">
                                                                                                              <a:off x="1640354" y="3426391"/>
                                                                                                              <a:ext cx="350842" cy="0"/>
                                                                                                            </a:xfrm>
                                                                                                            <a:prstGeom prst="line">
                                                                                                              <a:avLst/>
                                                                                                            </a:prstGeom>
                                                                                                            <a:ln w="3175">
                                                                                                              <a:solidFill>
                                                                                                                <a:schemeClr val="tx1"/>
                                                                                                              </a:solidFill>
                                                                                                            </a:ln>
                                                                                                          </p:spPr>
                                                                                                          <p:style>
                                                                                                            <a:lnRef idx="1">
                                                                                                              <a:schemeClr val="accent1"/>
                                                                                                            </a:lnRef>
                                                                                                            <a:fillRef idx="0">
                                                                                                              <a:schemeClr val="accent1"/>
                                                                                                            </a:fillRef>
                                                                                                            <a:effectRef idx="0">
                                                                                                              <a:schemeClr val="accent1"/>
                                                                                                            </a:effectRef>
                                                                                                            <a:fontRef idx="minor">
                                                                                                              <a:schemeClr val="tx1"/>
                                                                                                            </a:fontRef>
                                                                                                          </p:style>
                                                                                                        </p:cxnSp>
                                                                                                      </p:grpSp>
                                                                                                      <p:cxnSp>
                                                                                                        <p:nvCxnSpPr>
                                                                                                          <p:cNvPr id="347" name="直線コネクタ 346"/>
                                                                                                          <p:cNvCxnSpPr/>
                                                                                                          <p:nvPr/>
                                                                                                        </p:nvCxnSpPr>
                                                                                                        <p:spPr bwMode="auto">
                                                                                                          <a:xfrm rot="10800000" flipH="1">
                                                                                                            <a:off x="1641806" y="3426643"/>
                                                                                                            <a:ext cx="350841" cy="0"/>
                                                                                                          </a:xfrm>
                                                                                                          <a:prstGeom prst="line">
                                                                                                            <a:avLst/>
                                                                                                          </a:prstGeom>
                                                                                                          <a:ln w="3175">
                                                                                                            <a:solidFill>
                                                                                                              <a:schemeClr val="tx1"/>
                                                                                                            </a:solidFill>
                                                                                                          </a:ln>
                                                                                                        </p:spPr>
                                                                                                        <p:style>
                                                                                                          <a:lnRef idx="1">
                                                                                                            <a:schemeClr val="accent1"/>
                                                                                                          </a:lnRef>
                                                                                                          <a:fillRef idx="0">
                                                                                                            <a:schemeClr val="accent1"/>
                                                                                                          </a:fillRef>
                                                                                                          <a:effectRef idx="0">
                                                                                                            <a:schemeClr val="accent1"/>
                                                                                                          </a:effectRef>
                                                                                                          <a:fontRef idx="minor">
                                                                                                            <a:schemeClr val="tx1"/>
                                                                                                          </a:fontRef>
                                                                                                        </p:style>
                                                                                                      </p:cxnSp>
                                                                                                    </p:grpSp>
                                                                                                    <p:cxnSp>
                                                                                                      <p:nvCxnSpPr>
                                                                                                        <p:cNvPr id="349" name="直線コネクタ 348"/>
                                                                                                        <p:cNvCxnSpPr/>
                                                                                                        <p:nvPr/>
                                                                                                      </p:nvCxnSpPr>
                                                                                                      <p:spPr bwMode="auto">
                                                                                                        <a:xfrm rot="10800000" flipH="1">
                                                                                                          <a:off x="1640848" y="3426692"/>
                                                                                                          <a:ext cx="350841" cy="0"/>
                                                                                                        </a:xfrm>
                                                                                                        <a:prstGeom prst="line">
                                                                                                          <a:avLst/>
                                                                                                        </a:prstGeom>
                                                                                                        <a:ln w="3175">
                                                                                                          <a:solidFill>
                                                                                                            <a:schemeClr val="tx1"/>
                                                                                                          </a:solidFill>
                                                                                                        </a:ln>
                                                                                                      </p:spPr>
                                                                                                      <p:style>
                                                                                                        <a:lnRef idx="1">
                                                                                                          <a:schemeClr val="accent1"/>
                                                                                                        </a:lnRef>
                                                                                                        <a:fillRef idx="0">
                                                                                                          <a:schemeClr val="accent1"/>
                                                                                                        </a:fillRef>
                                                                                                        <a:effectRef idx="0">
                                                                                                          <a:schemeClr val="accent1"/>
                                                                                                        </a:effectRef>
                                                                                                        <a:fontRef idx="minor">
                                                                                                          <a:schemeClr val="tx1"/>
                                                                                                        </a:fontRef>
                                                                                                      </p:style>
                                                                                                    </p:cxnSp>
                                                                                                  </p:grpSp>
                                                                                                  <p:cxnSp>
                                                                                                    <p:nvCxnSpPr>
                                                                                                      <p:cNvPr id="351" name="直線コネクタ 350"/>
                                                                                                      <p:cNvCxnSpPr/>
                                                                                                      <p:nvPr/>
                                                                                                    </p:nvCxnSpPr>
                                                                                                    <p:spPr bwMode="auto">
                                                                                                      <a:xfrm rot="10800000" flipH="1">
                                                                                                        <a:off x="1641171" y="3427293"/>
                                                                                                        <a:ext cx="350842" cy="0"/>
                                                                                                      </a:xfrm>
                                                                                                      <a:prstGeom prst="line">
                                                                                                        <a:avLst/>
                                                                                                      </a:prstGeom>
                                                                                                      <a:ln w="3175">
                                                                                                        <a:solidFill>
                                                                                                          <a:schemeClr val="tx1"/>
                                                                                                        </a:solidFill>
                                                                                                      </a:ln>
                                                                                                    </p:spPr>
                                                                                                    <p:style>
                                                                                                      <a:lnRef idx="1">
                                                                                                        <a:schemeClr val="accent1"/>
                                                                                                      </a:lnRef>
                                                                                                      <a:fillRef idx="0">
                                                                                                        <a:schemeClr val="accent1"/>
                                                                                                      </a:fillRef>
                                                                                                      <a:effectRef idx="0">
                                                                                                        <a:schemeClr val="accent1"/>
                                                                                                      </a:effectRef>
                                                                                                      <a:fontRef idx="minor">
                                                                                                        <a:schemeClr val="tx1"/>
                                                                                                      </a:fontRef>
                                                                                                    </p:style>
                                                                                                  </p:cxnSp>
                                                                                                </p:grp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353" name="直線コネクタ 352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 bwMode="auto">
                                                                                                    <a:xfrm rot="10800000" flipH="1">
                                                                                                      <a:off x="1640966" y="3426070"/>
                                                                                                      <a:ext cx="350842" cy="0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ln w="3175">
                                                                                                      <a:solidFill>
                                                                                                        <a:schemeClr val="tx1"/>
                                                                                                      </a:solidFill>
                                                                                                    </a:ln>
                                                                                                  </p:spPr>
                                                                                                  <p:style>
                                                                                                    <a:lnRef idx="1">
                                                                                                      <a:schemeClr val="accent1"/>
                                                                                                    </a:lnRef>
                                                                                                    <a:fillRef idx="0">
                                                                                                      <a:schemeClr val="accent1"/>
                                                                                                    </a:fillRef>
                                                                                                    <a:effectRef idx="0">
                                                                                                      <a:schemeClr val="accent1"/>
                                                                                                    </a:effectRef>
                                                                                                    <a:fontRef idx="minor">
                                                                                                      <a:schemeClr val="tx1"/>
                                                                                                    </a:fontRef>
                                                                                                  </p:style>
                                                                                                </p:cxnSp>
                                                                                              </p:grpSp>
                                                                                              <p:cxnSp>
                                                                                                <p:nvCxnSpPr>
                                                                                                  <p:cNvPr id="355" name="直線コネクタ 354"/>
                                                                                                  <p:cNvCxnSpPr/>
                                                                                                  <p:nvPr/>
                                                                                                </p:nvCxnSpPr>
                                                                                                <p:spPr bwMode="auto">
                                                                                                  <a:xfrm rot="10800000" flipH="1">
                                                                                                    <a:off x="1641411" y="3426511"/>
                                                                                                    <a:ext cx="350841" cy="0"/>
                                                                                                  </a:xfrm>
                                                                                                  <a:prstGeom prst="line">
                                                                                                    <a:avLst/>
                                                                                                  </a:prstGeom>
                                                                                                  <a:ln w="3175">
                                                                                                    <a:solidFill>
                                                                                                      <a:schemeClr val="tx1"/>
                                                                                                    </a:solidFill>
                                                                                                  </a:ln>
                                                                                                </p:spPr>
                                                                                                <p:style>
                                                                                                  <a:lnRef idx="1">
                                                                                                    <a:schemeClr val="accent1"/>
                                                                                                  </a:lnRef>
                                                                                                  <a:fillRef idx="0">
                                                                                                    <a:schemeClr val="accent1"/>
                                                                                                  </a:fillRef>
                                                                                                  <a:effectRef idx="0">
                                                                                                    <a:schemeClr val="accent1"/>
                                                                                                  </a:effectRef>
                                                                                                  <a:fontRef idx="minor">
                                                                                                    <a:schemeClr val="tx1"/>
                                                                                                  </a:fontRef>
                                                                                                </p:style>
                                                                                              </p:cxnSp>
                                                                                            </p:grpSp>
                                                                                            <p:cxnSp>
                                                                                              <p:nvCxnSpPr>
                                                                                                <p:cNvPr id="357" name="直線コネクタ 356"/>
                                                                                                <p:cNvCxnSpPr/>
                                                                                                <p:nvPr/>
                                                                                              </p:nvCxnSpPr>
                                                                                              <p:spPr bwMode="auto">
                                                                                                <a:xfrm rot="10800000" flipH="1">
                                                                                                  <a:off x="1641030" y="3426949"/>
                                                                                                  <a:ext cx="350842" cy="0"/>
                                                                                                </a:xfrm>
                                                                                                <a:prstGeom prst="line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ln w="3175">
                                                                                                  <a:solidFill>
                                                                                                    <a:schemeClr val="tx1"/>
                                                                                                  </a:solidFill>
                                                                                                </a:ln>
                                                                                              </p:spPr>
                                                                                              <p:style>
                                                                                                <a:lnRef idx="1">
                                                                                                  <a:schemeClr val="accent1"/>
                                                                                                </a:lnRef>
                                                                                                <a:fillRef idx="0">
                                                                                                  <a:schemeClr val="accent1"/>
                                                                                                </a:fillRef>
                                                                                                <a:effectRef idx="0">
                                                                                                  <a:schemeClr val="accent1"/>
                                                                                                </a:effectRef>
                                                                                                <a:fontRef idx="minor">
                                                                                                  <a:schemeClr val="tx1"/>
                                                                                                </a:fontRef>
                                                                                              </p:style>
                                                                                            </p:cxnSp>
                                                                                          </p:grp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359" name="直線コネクタ 358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 bwMode="auto">
                                                                                              <a:xfrm>
                                                                                                <a:off x="1641414" y="3429001"/>
                                                                                                <a:ext cx="439743" cy="1588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</p:grpSp>
                                                                                        <p:cxnSp>
                                                                                          <p:nvCxnSpPr>
                                                                                            <p:cNvPr id="364" name="直線コネクタ 363"/>
                                                                                            <p:cNvCxnSpPr/>
                                                                                            <p:nvPr/>
                                                                                          </p:nvCxnSpPr>
                                                                                          <p:spPr bwMode="auto">
                                                                                            <a:xfrm rot="10800000" flipH="1">
                                                                                              <a:off x="1640919" y="3424705"/>
                                                                                              <a:ext cx="350842" cy="0"/>
                                                                                            </a:xfrm>
                                                                                            <a:prstGeom prst="line">
                                                                                              <a:avLst/>
                                                                                            </a:prstGeom>
                                                                                            <a:ln w="3175">
                                                                                              <a:solidFill>
                                                                                                <a:schemeClr val="tx1"/>
                                                                                              </a:solidFill>
                                                                                            </a:ln>
                                                                                          </p:spPr>
                                                                                          <p:style>
                                                                                            <a:lnRef idx="1">
                                                                                              <a:schemeClr val="accent1"/>
                                                                                            </a:lnRef>
                                                                                            <a:fillRef idx="0">
                                                                                              <a:schemeClr val="accent1"/>
                                                                                            </a:fillRef>
                                                                                            <a:effectRef idx="0">
                                                                                              <a:schemeClr val="accent1"/>
                                                                                            </a:effectRef>
                                                                                            <a:fontRef idx="minor">
                                                                                              <a:schemeClr val="tx1"/>
                                                                                            </a:fontRef>
                                                                                          </p:style>
                                                                                        </p:cxnSp>
                                                                                      </p:grpSp>
                                                                                      <p:cxnSp>
                                                                                        <p:nvCxnSpPr>
                                                                                          <p:cNvPr id="366" name="直線コネクタ 365"/>
                                                                                          <p:cNvCxnSpPr/>
                                                                                          <p:nvPr/>
                                                                                        </p:nvCxnSpPr>
                                                                                        <p:spPr bwMode="auto">
                                                                                          <a:xfrm rot="10800000" flipH="1">
                                                                                            <a:off x="1642830" y="3426677"/>
                                                                                            <a:ext cx="350842" cy="0"/>
                                                                                          </a:xfrm>
                                                                                          <a:prstGeom prst="line">
                                                                                            <a:avLst/>
                                                                                          </a:prstGeom>
                                                                                          <a:ln w="3175">
                                                                                            <a:solidFill>
                                                                                              <a:schemeClr val="tx1"/>
                                                                                            </a:solidFill>
                                                                                          </a:ln>
                                                                                        </p:spPr>
                                                                                        <p:style>
                                                                                          <a:lnRef idx="1">
                                                                                            <a:schemeClr val="accent1"/>
                                                                                          </a:lnRef>
                                                                                          <a:fillRef idx="0">
                                                                                            <a:schemeClr val="accent1"/>
                                                                                          </a:fillRef>
                                                                                          <a:effectRef idx="0">
                                                                                            <a:schemeClr val="accent1"/>
                                                                                          </a:effectRef>
                                                                                          <a:fontRef idx="minor">
                                                                                            <a:schemeClr val="tx1"/>
                                                                                          </a:fontRef>
                                                                                        </p:style>
                                                                                      </p:cxnSp>
                                                                                    </p:grpSp>
                                                                                    <p:cxnSp>
                                                                                      <p:nvCxnSpPr>
                                                                                        <p:cNvPr id="368" name="直線コネクタ 367"/>
                                                                                        <p:cNvCxnSpPr/>
                                                                                        <p:nvPr/>
                                                                                      </p:nvCxnSpPr>
                                                                                      <p:spPr bwMode="auto">
                                                                                        <a:xfrm rot="10800000" flipH="1">
                                                                                          <a:off x="1640717" y="3427176"/>
                                                                                          <a:ext cx="350842" cy="0"/>
                                                                                        </a:xfrm>
                                                                                        <a:prstGeom prst="line">
                                                                                          <a:avLst/>
                                                                                        </a:prstGeom>
                                                                                        <a:ln w="3175">
                                                                                          <a:solidFill>
                                                                                            <a:schemeClr val="tx1"/>
                                                                                          </a:solidFill>
                                                                                        </a:ln>
                                                                                      </p:spPr>
                                                                                      <p:style>
                                                                                        <a:lnRef idx="1">
                                                                                          <a:schemeClr val="accent1"/>
                                                                                        </a:lnRef>
                                                                                        <a:fillRef idx="0">
                                                                                          <a:schemeClr val="accent1"/>
                                                                                        </a:fillRef>
                                                                                        <a:effectRef idx="0">
                                                                                          <a:schemeClr val="accent1"/>
                                                                                        </a:effectRef>
                                                                                        <a:fontRef idx="minor">
                                                                                          <a:schemeClr val="tx1"/>
                                                                                        </a:fontRef>
                                                                                      </p:style>
                                                                                    </p:cxnSp>
                                                                                  </p:grpSp>
                                                                                  <p:cxnSp>
                                                                                    <p:nvCxnSpPr>
                                                                                      <p:cNvPr id="370" name="直線コネクタ 369"/>
                                                                                      <p:cNvCxnSpPr/>
                                                                                      <p:nvPr/>
                                                                                    </p:nvCxnSpPr>
                                                                                    <p:spPr bwMode="auto">
                                                                                      <a:xfrm rot="10800000" flipH="1">
                                                                                        <a:off x="1642423" y="3425847"/>
                                                                                        <a:ext cx="350841" cy="0"/>
                                                                                      </a:xfrm>
                                                                                      <a:prstGeom prst="line">
                                                                                        <a:avLst/>
                                                                                      </a:prstGeom>
                                                                                      <a:ln w="3175">
                                                                                        <a:solidFill>
                                                                                          <a:schemeClr val="tx1"/>
                                                                                        </a:solidFill>
                                                                                      </a:ln>
                                                                                    </p:spPr>
                                                                                    <p:style>
                                                                                      <a:lnRef idx="1">
                                                                                        <a:schemeClr val="accent1"/>
                                                                                      </a:lnRef>
                                                                                      <a:fillRef idx="0">
                                                                                        <a:schemeClr val="accent1"/>
                                                                                      </a:fillRef>
                                                                                      <a:effectRef idx="0">
                                                                                        <a:schemeClr val="accent1"/>
                                                                                      </a:effectRef>
                                                                                      <a:fontRef idx="minor">
                                                                                        <a:schemeClr val="tx1"/>
                                                                                      </a:fontRef>
                                                                                    </p:style>
                                                                                  </p:cxnSp>
                                                                                </p:grp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372" name="直線コネクタ 371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 bwMode="auto">
                                                                                    <a:xfrm rot="10800000" flipH="1">
                                                                                      <a:off x="1640350" y="3426574"/>
                                                                                      <a:ext cx="350841" cy="0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</p:grp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374" name="直線コネクタ 373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 bwMode="auto">
                                                                                  <a:xfrm rot="10800000" flipH="1">
                                                                                    <a:off x="1641032" y="3425056"/>
                                                                                    <a:ext cx="350841" cy="0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</p:grpSp>
                                                                            <p:cxnSp>
                                                                              <p:nvCxnSpPr>
                                                                                <p:cNvPr id="376" name="直線コネクタ 375"/>
                                                                                <p:cNvCxnSpPr/>
                                                                                <p:nvPr/>
                                                                              </p:nvCxnSpPr>
                                                                              <p:spPr bwMode="auto">
                                                                                <a:xfrm rot="10800000" flipH="1">
                                                                                  <a:off x="1641264" y="3426674"/>
                                                                                  <a:ext cx="350841" cy="0"/>
                                                                                </a:xfrm>
                                                                                <a:prstGeom prst="line">
                                                                                  <a:avLst/>
                                                                                </a:prstGeom>
                                                                                <a:ln w="3175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1">
                                                                                  <a:schemeClr val="accent1"/>
                                                                                </a:lnRef>
                                                                                <a:fillRef idx="0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tx1"/>
                                                                                </a:fontRef>
                                                                              </p:style>
                                                                            </p:cxn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378" name="直線コネクタ 377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 bwMode="auto">
                                                                              <a:xfrm rot="10800000" flipH="1">
                                                                                <a:off x="1640465" y="3426728"/>
                                                                                <a:ext cx="350841" cy="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  <a:ln w="3175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cxnSp>
                                                                          <p:nvCxnSpPr>
                                                                            <p:cNvPr id="380" name="直線コネクタ 379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 bwMode="auto">
                                                                            <a:xfrm>
                                                                              <a:off x="1640159" y="3427741"/>
                                                                              <a:ext cx="484192" cy="1587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</p:grpSp>
                                                                      <p:cxnSp>
                                                                        <p:nvCxnSpPr>
                                                                          <p:cNvPr id="385" name="直線コネクタ 384"/>
                                                                          <p:cNvCxnSpPr/>
                                                                          <p:nvPr/>
                                                                        </p:nvCxnSpPr>
                                                                        <p:spPr bwMode="auto">
                                                                          <a:xfrm rot="10800000" flipH="1">
                                                                            <a:off x="1640728" y="3424524"/>
                                                                            <a:ext cx="350842" cy="0"/>
                                                                          </a:xfrm>
                                                                          <a:prstGeom prst="line">
                                                                            <a:avLst/>
                                                                          </a:prstGeom>
                                                                          <a:ln w="3175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1">
                                                                            <a:schemeClr val="accent1"/>
                                                                          </a:lnRef>
                                                                          <a:fillRef idx="0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tx1"/>
                                                                          </a:fontRef>
                                                                        </p:style>
                                                                      </p:cxnSp>
                                                                    </p:grpSp>
                                                                    <p:cxnSp>
                                                                      <p:nvCxnSpPr>
                                                                        <p:cNvPr id="387" name="直線コネクタ 386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 bwMode="auto">
                                                                        <a:xfrm rot="10800000" flipH="1">
                                                                          <a:off x="1642698" y="3426831"/>
                                                                          <a:ext cx="350841" cy="0"/>
                                                                        </a:xfrm>
                                                                        <a:prstGeom prst="line">
                                                                          <a:avLst/>
                                                                        </a:prstGeom>
                                                                        <a:ln w="3175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</a:ln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</p:grpSp>
                                                                  <p:cxnSp>
                                                                    <p:nvCxnSpPr>
                                                                      <p:cNvPr id="389" name="直線コネクタ 38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 bwMode="auto">
                                                                      <a:xfrm rot="10800000" flipH="1">
                                                                        <a:off x="1640100" y="3426702"/>
                                                                        <a:ext cx="350842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 w="3175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391" name="直線コネクタ 39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 bwMode="auto">
                                                                    <a:xfrm rot="10800000" flipH="1">
                                                                      <a:off x="1641665" y="3427066"/>
                                                                      <a:ext cx="350842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 w="3175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393" name="直線コネクタ 39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 bwMode="auto">
                                                                  <a:xfrm rot="10800000" flipH="1">
                                                                    <a:off x="1639912" y="3425087"/>
                                                                    <a:ext cx="350841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 w="3175"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cxnSp>
                                                              <p:nvCxnSpPr>
                                                                <p:cNvPr id="395" name="直線コネクタ 394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 bwMode="auto">
                                                                <a:xfrm rot="10800000" flipH="1">
                                                                  <a:off x="1640930" y="3426512"/>
                                                                  <a:ext cx="350842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  <a:ln w="3175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</a:ln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</p:grpSp>
                                                          <p:cxnSp>
                                                            <p:nvCxnSpPr>
                                                              <p:cNvPr id="397" name="直線コネクタ 396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 bwMode="auto">
                                                              <a:xfrm rot="10800000" flipH="1">
                                                                <a:off x="1640668" y="3426404"/>
                                                                <a:ext cx="350841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ln w="3175"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</a:ln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</p:grpSp>
                                                        <p:cxnSp>
                                                          <p:nvCxnSpPr>
                                                            <p:cNvPr id="399" name="直線コネクタ 39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 bwMode="auto">
                                                            <a:xfrm rot="10800000" flipH="1">
                                                              <a:off x="1641581" y="3427304"/>
                                                              <a:ext cx="350841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1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</p:grpSp>
                                                      <p:cxnSp>
                                                        <p:nvCxnSpPr>
                                                          <p:cNvPr id="401" name="直線コネクタ 400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 bwMode="auto">
                                                          <a:xfrm>
                                                            <a:off x="1639571" y="3428390"/>
                                                            <a:ext cx="484192" cy="1588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ln w="31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</a:ln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cxnSp>
                                                      <p:nvCxnSpPr>
                                                        <p:cNvPr id="406" name="直線コネクタ 405"/>
                                                        <p:cNvCxnSpPr/>
                                                        <p:nvPr/>
                                                      </p:nvCxnSpPr>
                                                      <p:spPr bwMode="auto">
                                                        <a:xfrm rot="10800000" flipH="1">
                                                          <a:off x="1640414" y="3427596"/>
                                                          <a:ext cx="350841" cy="0"/>
                                                        </a:xfrm>
                                                        <a:prstGeom prst="line">
                                                          <a:avLst/>
                                                        </a:prstGeom>
                                                        <a:ln w="317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1">
                                                          <a:schemeClr val="accent1"/>
                                                        </a:lnRef>
                                                        <a:fillRef idx="0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tx1"/>
                                                        </a:fontRef>
                                                      </p:style>
                                                    </p:cxnSp>
                                                  </p:grpSp>
                                                  <p:cxnSp>
                                                    <p:nvCxnSpPr>
                                                      <p:cNvPr id="408" name="直線コネクタ 407"/>
                                                      <p:cNvCxnSpPr/>
                                                      <p:nvPr/>
                                                    </p:nvCxnSpPr>
                                                    <p:spPr bwMode="auto">
                                                      <a:xfrm rot="10800000" flipH="1">
                                                        <a:off x="1640348" y="3427942"/>
                                                        <a:ext cx="350842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ln w="317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</a:ln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</p:grpSp>
                                                <p:cxnSp>
                                                  <p:nvCxnSpPr>
                                                    <p:cNvPr id="410" name="直線コネクタ 409"/>
                                                    <p:cNvCxnSpPr/>
                                                    <p:nvPr/>
                                                  </p:nvCxnSpPr>
                                                  <p:spPr bwMode="auto">
                                                    <a:xfrm rot="10800000" flipH="1">
                                                      <a:off x="1640917" y="3427684"/>
                                                      <a:ext cx="350842" cy="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ln w="3175">
                                                      <a:solidFill>
                                                        <a:schemeClr val="tx1"/>
                                                      </a:solidFill>
                                                    </a:ln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</p:grpSp>
                                              <p:cxnSp>
                                                <p:nvCxnSpPr>
                                                  <p:cNvPr id="412" name="直線コネクタ 411"/>
                                                  <p:cNvCxnSpPr/>
                                                  <p:nvPr/>
                                                </p:nvCxnSpPr>
                                                <p:spPr bwMode="auto">
                                                  <a:xfrm rot="10800000" flipH="1">
                                                    <a:off x="1640638" y="3427421"/>
                                                    <a:ext cx="350842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ln w="3175">
                                                    <a:solidFill>
                                                      <a:schemeClr val="tx1"/>
                                                    </a:solidFill>
                                                  </a:ln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</p:grpSp>
                                            <p:cxnSp>
                                              <p:nvCxnSpPr>
                                                <p:cNvPr id="414" name="直線コネクタ 413"/>
                                                <p:cNvCxnSpPr/>
                                                <p:nvPr/>
                                              </p:nvCxnSpPr>
                                              <p:spPr bwMode="auto">
                                                <a:xfrm rot="10800000" flipH="1">
                                                  <a:off x="1641083" y="3427031"/>
                                                  <a:ext cx="350842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 w="3175">
                                                  <a:solidFill>
                                                    <a:schemeClr val="tx1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  <p:cxnSp>
                                            <p:nvCxnSpPr>
                                              <p:cNvPr id="416" name="直線コネクタ 415"/>
                                              <p:cNvCxnSpPr/>
                                              <p:nvPr/>
                                            </p:nvCxnSpPr>
                                            <p:spPr bwMode="auto">
                                              <a:xfrm rot="10800000" flipH="1">
                                                <a:off x="1640398" y="3427560"/>
                                                <a:ext cx="350841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 w="3175">
                                                <a:solidFill>
                                                  <a:schemeClr val="tx1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418" name="直線コネクタ 417"/>
                                            <p:cNvCxnSpPr/>
                                            <p:nvPr/>
                                          </p:nvCxnSpPr>
                                          <p:spPr bwMode="auto">
                                            <a:xfrm rot="10800000" flipH="1">
                                              <a:off x="1641039" y="3428784"/>
                                              <a:ext cx="350841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175">
                                              <a:solidFill>
                                                <a:schemeClr val="tx1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420" name="直線コネクタ 41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rot="10800000" flipH="1">
                                            <a:off x="1640732" y="3426452"/>
                                            <a:ext cx="350842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175">
                                            <a:solidFill>
                                              <a:schemeClr val="tx1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422" name="直線コネクタ 421"/>
                                        <p:cNvCxnSpPr/>
                                        <p:nvPr/>
                                      </p:nvCxnSpPr>
                                      <p:spPr bwMode="auto">
                                        <a:xfrm>
                                          <a:off x="1640394" y="3429255"/>
                                          <a:ext cx="484193" cy="1587"/>
                                        </a:xfrm>
                                        <a:prstGeom prst="line">
                                          <a:avLst/>
                                        </a:prstGeom>
                                        <a:ln w="3175">
                                          <a:solidFill>
                                            <a:schemeClr val="tx1"/>
                                          </a:solidFill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427" name="直線コネクタ 426"/>
                                      <p:cNvCxnSpPr/>
                                      <p:nvPr/>
                                    </p:nvCxnSpPr>
                                    <p:spPr bwMode="auto">
                                      <a:xfrm rot="10800000" flipH="1">
                                        <a:off x="1642806" y="3427884"/>
                                        <a:ext cx="350841" cy="0"/>
                                      </a:xfrm>
                                      <a:prstGeom prst="line">
                                        <a:avLst/>
                                      </a:prstGeom>
                                      <a:ln w="3175"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429" name="直線コネクタ 428"/>
                                    <p:cNvCxnSpPr/>
                                    <p:nvPr/>
                                  </p:nvCxnSpPr>
                                  <p:spPr bwMode="auto">
                                    <a:xfrm rot="10800000" flipH="1">
                                      <a:off x="1642369" y="3429668"/>
                                      <a:ext cx="350842" cy="0"/>
                                    </a:xfrm>
                                    <a:prstGeom prst="line">
                                      <a:avLst/>
                                    </a:prstGeom>
                                    <a:ln w="3175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1" name="直線コネクタ 430"/>
                                  <p:cNvCxnSpPr/>
                                  <p:nvPr/>
                                </p:nvCxnSpPr>
                                <p:spPr bwMode="auto">
                                  <a:xfrm rot="10800000" flipH="1">
                                    <a:off x="1640757" y="3427953"/>
                                    <a:ext cx="350842" cy="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33" name="直線コネクタ 432"/>
                                <p:cNvCxnSpPr/>
                                <p:nvPr/>
                              </p:nvCxnSpPr>
                              <p:spPr bwMode="auto">
                                <a:xfrm rot="10800000" flipH="1">
                                  <a:off x="1640452" y="3426738"/>
                                  <a:ext cx="350841" cy="0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5" name="直線コネクタ 434"/>
                              <p:cNvCxnSpPr/>
                              <p:nvPr/>
                            </p:nvCxnSpPr>
                            <p:spPr bwMode="auto">
                              <a:xfrm rot="10800000" flipH="1">
                                <a:off x="1642213" y="3428619"/>
                                <a:ext cx="350842" cy="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37" name="直線コネクタ 436"/>
                            <p:cNvCxnSpPr/>
                            <p:nvPr/>
                          </p:nvCxnSpPr>
                          <p:spPr bwMode="auto">
                            <a:xfrm rot="10800000" flipH="1">
                              <a:off x="1640296" y="3428751"/>
                              <a:ext cx="350841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439" name="直線コネクタ 438"/>
                          <p:cNvCxnSpPr/>
                          <p:nvPr/>
                        </p:nvCxnSpPr>
                        <p:spPr bwMode="auto">
                          <a:xfrm rot="10800000" flipH="1">
                            <a:off x="1639772" y="3429239"/>
                            <a:ext cx="350841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1" name="直線コネクタ 440"/>
                        <p:cNvCxnSpPr/>
                        <p:nvPr/>
                      </p:nvCxnSpPr>
                      <p:spPr bwMode="auto">
                        <a:xfrm rot="10800000" flipH="1">
                          <a:off x="1641892" y="3428994"/>
                          <a:ext cx="350841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3" name="直線コネクタ 442"/>
                      <p:cNvCxnSpPr/>
                      <p:nvPr/>
                    </p:nvCxnSpPr>
                    <p:spPr bwMode="auto">
                      <a:xfrm>
                        <a:off x="1640013" y="3429510"/>
                        <a:ext cx="484192" cy="1587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49" name="直線コネクタ 448"/>
                    <p:cNvCxnSpPr/>
                    <p:nvPr/>
                  </p:nvCxnSpPr>
                  <p:spPr bwMode="auto">
                    <a:xfrm rot="10800000" flipH="1">
                      <a:off x="1641345" y="3428200"/>
                      <a:ext cx="350842" cy="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直線コネクタ 450"/>
                  <p:cNvCxnSpPr/>
                  <p:nvPr/>
                </p:nvCxnSpPr>
                <p:spPr bwMode="auto">
                  <a:xfrm rot="10800000" flipH="1">
                    <a:off x="1642094" y="3426843"/>
                    <a:ext cx="350841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3" name="直線コネクタ 452"/>
                <p:cNvCxnSpPr/>
                <p:nvPr/>
              </p:nvCxnSpPr>
              <p:spPr bwMode="auto">
                <a:xfrm rot="10800000" flipH="1">
                  <a:off x="1641877" y="3427719"/>
                  <a:ext cx="350841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5" name="直線コネクタ 454"/>
              <p:cNvCxnSpPr/>
              <p:nvPr/>
            </p:nvCxnSpPr>
            <p:spPr bwMode="auto">
              <a:xfrm rot="10800000" flipH="1">
                <a:off x="1641956" y="3429758"/>
                <a:ext cx="350841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88" name="テキスト ボックス 459"/>
            <p:cNvSpPr txBox="1">
              <a:spLocks noChangeArrowheads="1"/>
            </p:cNvSpPr>
            <p:nvPr/>
          </p:nvSpPr>
          <p:spPr bwMode="auto">
            <a:xfrm rot="-4800000">
              <a:off x="2069341" y="277993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</a:t>
              </a:r>
              <a:endParaRPr lang="ja-JP" altLang="en-US" sz="1200" b="1"/>
            </a:p>
          </p:txBody>
        </p:sp>
        <p:sp>
          <p:nvSpPr>
            <p:cNvPr id="16389" name="テキスト ボックス 460"/>
            <p:cNvSpPr txBox="1">
              <a:spLocks noChangeArrowheads="1"/>
            </p:cNvSpPr>
            <p:nvPr/>
          </p:nvSpPr>
          <p:spPr bwMode="auto">
            <a:xfrm rot="-4200000">
              <a:off x="2206989" y="24092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20</a:t>
              </a:r>
              <a:endParaRPr lang="ja-JP" altLang="en-US" sz="1200" b="1"/>
            </a:p>
          </p:txBody>
        </p:sp>
        <p:sp>
          <p:nvSpPr>
            <p:cNvPr id="16390" name="テキスト ボックス 461"/>
            <p:cNvSpPr txBox="1">
              <a:spLocks noChangeArrowheads="1"/>
            </p:cNvSpPr>
            <p:nvPr/>
          </p:nvSpPr>
          <p:spPr bwMode="auto">
            <a:xfrm rot="-3600000">
              <a:off x="2394831" y="20732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30</a:t>
              </a:r>
              <a:endParaRPr lang="ja-JP" altLang="en-US" sz="1200" b="1"/>
            </a:p>
          </p:txBody>
        </p:sp>
        <p:sp>
          <p:nvSpPr>
            <p:cNvPr id="16391" name="テキスト ボックス 462"/>
            <p:cNvSpPr txBox="1">
              <a:spLocks noChangeArrowheads="1"/>
            </p:cNvSpPr>
            <p:nvPr/>
          </p:nvSpPr>
          <p:spPr bwMode="auto">
            <a:xfrm rot="-3000000">
              <a:off x="2631790" y="176570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40</a:t>
              </a:r>
              <a:endParaRPr lang="ja-JP" altLang="en-US" sz="1200" b="1"/>
            </a:p>
          </p:txBody>
        </p:sp>
        <p:sp>
          <p:nvSpPr>
            <p:cNvPr id="16392" name="テキスト ボックス 463"/>
            <p:cNvSpPr txBox="1">
              <a:spLocks noChangeArrowheads="1"/>
            </p:cNvSpPr>
            <p:nvPr/>
          </p:nvSpPr>
          <p:spPr bwMode="auto">
            <a:xfrm rot="-2400000">
              <a:off x="2917031" y="150643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50</a:t>
              </a:r>
              <a:endParaRPr lang="ja-JP" altLang="en-US" sz="1200" b="1"/>
            </a:p>
          </p:txBody>
        </p:sp>
        <p:sp>
          <p:nvSpPr>
            <p:cNvPr id="16393" name="テキスト ボックス 464"/>
            <p:cNvSpPr txBox="1">
              <a:spLocks noChangeArrowheads="1"/>
            </p:cNvSpPr>
            <p:nvPr/>
          </p:nvSpPr>
          <p:spPr bwMode="auto">
            <a:xfrm rot="-1800000">
              <a:off x="3256342" y="128795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60</a:t>
              </a:r>
              <a:endParaRPr lang="ja-JP" altLang="en-US" sz="1200" b="1"/>
            </a:p>
          </p:txBody>
        </p:sp>
        <p:sp>
          <p:nvSpPr>
            <p:cNvPr id="16394" name="テキスト ボックス 465"/>
            <p:cNvSpPr txBox="1">
              <a:spLocks noChangeArrowheads="1"/>
            </p:cNvSpPr>
            <p:nvPr/>
          </p:nvSpPr>
          <p:spPr bwMode="auto">
            <a:xfrm rot="-1200000">
              <a:off x="3624045" y="11509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70</a:t>
              </a:r>
              <a:endParaRPr lang="ja-JP" altLang="en-US" sz="1200" b="1"/>
            </a:p>
          </p:txBody>
        </p:sp>
        <p:sp>
          <p:nvSpPr>
            <p:cNvPr id="16395" name="テキスト ボックス 466"/>
            <p:cNvSpPr txBox="1">
              <a:spLocks noChangeArrowheads="1"/>
            </p:cNvSpPr>
            <p:nvPr/>
          </p:nvSpPr>
          <p:spPr bwMode="auto">
            <a:xfrm rot="-600000">
              <a:off x="3999889" y="1057718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80</a:t>
              </a:r>
              <a:endParaRPr lang="ja-JP" altLang="en-US" sz="1200" b="1"/>
            </a:p>
          </p:txBody>
        </p:sp>
        <p:sp>
          <p:nvSpPr>
            <p:cNvPr id="16396" name="テキスト ボックス 467"/>
            <p:cNvSpPr txBox="1">
              <a:spLocks noChangeArrowheads="1"/>
            </p:cNvSpPr>
            <p:nvPr/>
          </p:nvSpPr>
          <p:spPr bwMode="auto">
            <a:xfrm rot="600000">
              <a:off x="4730011" y="110490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100</a:t>
              </a:r>
              <a:endParaRPr lang="ja-JP" altLang="en-US" sz="1200" b="1"/>
            </a:p>
          </p:txBody>
        </p:sp>
        <p:sp>
          <p:nvSpPr>
            <p:cNvPr id="16397" name="テキスト ボックス 468"/>
            <p:cNvSpPr txBox="1">
              <a:spLocks noChangeArrowheads="1"/>
            </p:cNvSpPr>
            <p:nvPr/>
          </p:nvSpPr>
          <p:spPr bwMode="auto">
            <a:xfrm rot="1200000">
              <a:off x="5123633" y="1206722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110</a:t>
              </a:r>
            </a:p>
          </p:txBody>
        </p:sp>
        <p:sp>
          <p:nvSpPr>
            <p:cNvPr id="16398" name="テキスト ボックス 469"/>
            <p:cNvSpPr txBox="1">
              <a:spLocks noChangeArrowheads="1"/>
            </p:cNvSpPr>
            <p:nvPr/>
          </p:nvSpPr>
          <p:spPr bwMode="auto">
            <a:xfrm rot="1800000">
              <a:off x="5447881" y="14149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120</a:t>
              </a:r>
              <a:endParaRPr lang="ja-JP" altLang="en-US" sz="1200" b="1"/>
            </a:p>
          </p:txBody>
        </p:sp>
        <p:sp>
          <p:nvSpPr>
            <p:cNvPr id="16399" name="テキスト ボックス 470"/>
            <p:cNvSpPr txBox="1">
              <a:spLocks noChangeArrowheads="1"/>
            </p:cNvSpPr>
            <p:nvPr/>
          </p:nvSpPr>
          <p:spPr bwMode="auto">
            <a:xfrm rot="2400000">
              <a:off x="5753731" y="16582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130</a:t>
              </a:r>
            </a:p>
          </p:txBody>
        </p:sp>
        <p:sp>
          <p:nvSpPr>
            <p:cNvPr id="16400" name="テキスト ボックス 471"/>
            <p:cNvSpPr txBox="1">
              <a:spLocks noChangeArrowheads="1"/>
            </p:cNvSpPr>
            <p:nvPr/>
          </p:nvSpPr>
          <p:spPr bwMode="auto">
            <a:xfrm rot="3000000">
              <a:off x="6009984" y="19290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140</a:t>
              </a:r>
            </a:p>
          </p:txBody>
        </p:sp>
        <p:sp>
          <p:nvSpPr>
            <p:cNvPr id="16401" name="テキスト ボックス 472"/>
            <p:cNvSpPr txBox="1">
              <a:spLocks noChangeArrowheads="1"/>
            </p:cNvSpPr>
            <p:nvPr/>
          </p:nvSpPr>
          <p:spPr bwMode="auto">
            <a:xfrm rot="3600000">
              <a:off x="6230231" y="227725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150</a:t>
              </a:r>
            </a:p>
          </p:txBody>
        </p:sp>
        <p:sp>
          <p:nvSpPr>
            <p:cNvPr id="16402" name="テキスト ボックス 473"/>
            <p:cNvSpPr txBox="1">
              <a:spLocks noChangeArrowheads="1"/>
            </p:cNvSpPr>
            <p:nvPr/>
          </p:nvSpPr>
          <p:spPr bwMode="auto">
            <a:xfrm rot="4200000">
              <a:off x="6377596" y="26578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160</a:t>
              </a:r>
              <a:endParaRPr lang="ja-JP" altLang="en-US" sz="1200" b="1"/>
            </a:p>
          </p:txBody>
        </p:sp>
        <p:sp>
          <p:nvSpPr>
            <p:cNvPr id="16403" name="テキスト ボックス 474"/>
            <p:cNvSpPr txBox="1">
              <a:spLocks noChangeArrowheads="1"/>
            </p:cNvSpPr>
            <p:nvPr/>
          </p:nvSpPr>
          <p:spPr bwMode="auto">
            <a:xfrm rot="4800000">
              <a:off x="6459928" y="305163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170</a:t>
              </a:r>
              <a:endParaRPr lang="ja-JP" altLang="en-US" sz="1200" b="1"/>
            </a:p>
          </p:txBody>
        </p:sp>
        <p:sp>
          <p:nvSpPr>
            <p:cNvPr id="16404" name="テキスト ボックス 475"/>
            <p:cNvSpPr txBox="1">
              <a:spLocks noChangeArrowheads="1"/>
            </p:cNvSpPr>
            <p:nvPr/>
          </p:nvSpPr>
          <p:spPr bwMode="auto">
            <a:xfrm rot="5400000">
              <a:off x="6462325" y="345242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180</a:t>
              </a:r>
              <a:endParaRPr lang="ja-JP" altLang="en-US" sz="1200" b="1"/>
            </a:p>
          </p:txBody>
        </p:sp>
        <p:sp>
          <p:nvSpPr>
            <p:cNvPr id="16405" name="テキスト ボックス 476"/>
            <p:cNvSpPr txBox="1">
              <a:spLocks noChangeArrowheads="1"/>
            </p:cNvSpPr>
            <p:nvPr/>
          </p:nvSpPr>
          <p:spPr bwMode="auto">
            <a:xfrm rot="4800000">
              <a:off x="6247642" y="30454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06" name="テキスト ボックス 477"/>
            <p:cNvSpPr txBox="1">
              <a:spLocks noChangeArrowheads="1"/>
            </p:cNvSpPr>
            <p:nvPr/>
          </p:nvSpPr>
          <p:spPr bwMode="auto">
            <a:xfrm rot="4200000">
              <a:off x="6182089" y="27140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07" name="テキスト ボックス 478"/>
            <p:cNvSpPr txBox="1">
              <a:spLocks noChangeArrowheads="1"/>
            </p:cNvSpPr>
            <p:nvPr/>
          </p:nvSpPr>
          <p:spPr bwMode="auto">
            <a:xfrm rot="3600000">
              <a:off x="6071481" y="237171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08" name="テキスト ボックス 479"/>
            <p:cNvSpPr txBox="1">
              <a:spLocks noChangeArrowheads="1"/>
            </p:cNvSpPr>
            <p:nvPr/>
          </p:nvSpPr>
          <p:spPr bwMode="auto">
            <a:xfrm rot="3000000">
              <a:off x="5870290" y="208955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09" name="テキスト ボックス 480"/>
            <p:cNvSpPr txBox="1">
              <a:spLocks noChangeArrowheads="1"/>
            </p:cNvSpPr>
            <p:nvPr/>
          </p:nvSpPr>
          <p:spPr bwMode="auto">
            <a:xfrm rot="2400000">
              <a:off x="5647530" y="1823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6410" name="テキスト ボックス 481"/>
            <p:cNvSpPr txBox="1">
              <a:spLocks noChangeArrowheads="1"/>
            </p:cNvSpPr>
            <p:nvPr/>
          </p:nvSpPr>
          <p:spPr bwMode="auto">
            <a:xfrm rot="1800000">
              <a:off x="5364543" y="160545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11" name="テキスト ボックス 482"/>
            <p:cNvSpPr txBox="1">
              <a:spLocks noChangeArrowheads="1"/>
            </p:cNvSpPr>
            <p:nvPr/>
          </p:nvSpPr>
          <p:spPr bwMode="auto">
            <a:xfrm rot="1200000">
              <a:off x="5059146" y="1449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12" name="テキスト ボックス 483"/>
            <p:cNvSpPr txBox="1">
              <a:spLocks noChangeArrowheads="1"/>
            </p:cNvSpPr>
            <p:nvPr/>
          </p:nvSpPr>
          <p:spPr bwMode="auto">
            <a:xfrm rot="600000">
              <a:off x="4737710" y="13561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13" name="テキスト ボックス 484"/>
            <p:cNvSpPr txBox="1">
              <a:spLocks noChangeArrowheads="1"/>
            </p:cNvSpPr>
            <p:nvPr/>
          </p:nvSpPr>
          <p:spPr bwMode="auto">
            <a:xfrm rot="-600000">
              <a:off x="3999761" y="1314454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14" name="テキスト ボックス 485"/>
            <p:cNvSpPr txBox="1">
              <a:spLocks noChangeArrowheads="1"/>
            </p:cNvSpPr>
            <p:nvPr/>
          </p:nvSpPr>
          <p:spPr bwMode="auto">
            <a:xfrm rot="-1200000">
              <a:off x="3669484" y="1378171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15" name="テキスト ボックス 486"/>
            <p:cNvSpPr txBox="1">
              <a:spLocks noChangeArrowheads="1"/>
            </p:cNvSpPr>
            <p:nvPr/>
          </p:nvSpPr>
          <p:spPr bwMode="auto">
            <a:xfrm rot="-1800000">
              <a:off x="3333330" y="149750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16" name="テキスト ボックス 487"/>
            <p:cNvSpPr txBox="1">
              <a:spLocks noChangeArrowheads="1"/>
            </p:cNvSpPr>
            <p:nvPr/>
          </p:nvSpPr>
          <p:spPr bwMode="auto">
            <a:xfrm rot="-2400000">
              <a:off x="3054982" y="16709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17" name="テキスト ボックス 488"/>
            <p:cNvSpPr txBox="1">
              <a:spLocks noChangeArrowheads="1"/>
            </p:cNvSpPr>
            <p:nvPr/>
          </p:nvSpPr>
          <p:spPr bwMode="auto">
            <a:xfrm rot="-3000000">
              <a:off x="2790533" y="19163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18" name="テキスト ボックス 489"/>
            <p:cNvSpPr txBox="1">
              <a:spLocks noChangeArrowheads="1"/>
            </p:cNvSpPr>
            <p:nvPr/>
          </p:nvSpPr>
          <p:spPr bwMode="auto">
            <a:xfrm rot="-3600000">
              <a:off x="2566282" y="2169308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150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19" name="テキスト ボックス 490"/>
            <p:cNvSpPr txBox="1">
              <a:spLocks noChangeArrowheads="1"/>
            </p:cNvSpPr>
            <p:nvPr/>
          </p:nvSpPr>
          <p:spPr bwMode="auto">
            <a:xfrm rot="-4200000">
              <a:off x="2396145" y="24673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20" name="テキスト ボックス 491"/>
            <p:cNvSpPr txBox="1">
              <a:spLocks noChangeArrowheads="1"/>
            </p:cNvSpPr>
            <p:nvPr/>
          </p:nvSpPr>
          <p:spPr bwMode="auto">
            <a:xfrm rot="-4800000">
              <a:off x="2287979" y="279276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21" name="テキスト ボックス 492"/>
            <p:cNvSpPr txBox="1">
              <a:spLocks noChangeArrowheads="1"/>
            </p:cNvSpPr>
            <p:nvPr/>
          </p:nvSpPr>
          <p:spPr bwMode="auto">
            <a:xfrm rot="-5400000">
              <a:off x="2237174" y="312857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6422" name="テキスト ボックス 493"/>
            <p:cNvSpPr txBox="1">
              <a:spLocks noChangeArrowheads="1"/>
            </p:cNvSpPr>
            <p:nvPr/>
          </p:nvSpPr>
          <p:spPr bwMode="auto">
            <a:xfrm rot="5400000">
              <a:off x="6244024" y="34397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495" name="アーチ 494"/>
            <p:cNvSpPr/>
            <p:nvPr/>
          </p:nvSpPr>
          <p:spPr>
            <a:xfrm>
              <a:off x="2483053" y="1295512"/>
              <a:ext cx="4222794" cy="4289425"/>
            </a:xfrm>
            <a:prstGeom prst="blockArc">
              <a:avLst>
                <a:gd name="adj1" fmla="val 10800000"/>
                <a:gd name="adj2" fmla="val 21539567"/>
                <a:gd name="adj3" fmla="val 25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424" name="テキスト ボックス 495"/>
            <p:cNvSpPr txBox="1">
              <a:spLocks noChangeArrowheads="1"/>
            </p:cNvSpPr>
            <p:nvPr/>
          </p:nvSpPr>
          <p:spPr bwMode="auto">
            <a:xfrm rot="-5400000">
              <a:off x="2010975" y="31349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0</a:t>
              </a:r>
              <a:endParaRPr lang="ja-JP" altLang="en-US" sz="1200" b="1"/>
            </a:p>
          </p:txBody>
        </p:sp>
        <p:sp>
          <p:nvSpPr>
            <p:cNvPr id="16425" name="テキスト ボックス 458"/>
            <p:cNvSpPr txBox="1">
              <a:spLocks noChangeArrowheads="1"/>
            </p:cNvSpPr>
            <p:nvPr/>
          </p:nvSpPr>
          <p:spPr bwMode="auto">
            <a:xfrm>
              <a:off x="4305300" y="12065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 b="1">
                  <a:solidFill>
                    <a:srgbClr val="FF0000"/>
                  </a:solidFill>
                </a:rPr>
                <a:t>９０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パイ 457"/>
          <p:cNvSpPr/>
          <p:nvPr/>
        </p:nvSpPr>
        <p:spPr>
          <a:xfrm>
            <a:off x="949325" y="0"/>
            <a:ext cx="7245350" cy="6858000"/>
          </a:xfrm>
          <a:prstGeom prst="pie">
            <a:avLst>
              <a:gd name="adj1" fmla="val 6963684"/>
              <a:gd name="adj2" fmla="val 215798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7410" name="グループ化 496"/>
          <p:cNvGrpSpPr>
            <a:grpSpLocks/>
          </p:cNvGrpSpPr>
          <p:nvPr/>
        </p:nvGrpSpPr>
        <p:grpSpPr bwMode="auto">
          <a:xfrm rot="10800000">
            <a:off x="1643063" y="500063"/>
            <a:ext cx="5857875" cy="5857875"/>
            <a:chOff x="1643031" y="500061"/>
            <a:chExt cx="5857936" cy="5857875"/>
          </a:xfrm>
        </p:grpSpPr>
        <p:grpSp>
          <p:nvGrpSpPr>
            <p:cNvPr id="17411" name="グループ化 455"/>
            <p:cNvGrpSpPr>
              <a:grpSpLocks/>
            </p:cNvGrpSpPr>
            <p:nvPr/>
          </p:nvGrpSpPr>
          <p:grpSpPr bwMode="auto">
            <a:xfrm rot="10740000">
              <a:off x="1643031" y="500061"/>
              <a:ext cx="5857936" cy="5857875"/>
              <a:chOff x="1643002" y="500064"/>
              <a:chExt cx="5857936" cy="5857875"/>
            </a:xfrm>
          </p:grpSpPr>
          <p:grpSp>
            <p:nvGrpSpPr>
              <p:cNvPr id="17450" name="グループ化 453"/>
              <p:cNvGrpSpPr>
                <a:grpSpLocks/>
              </p:cNvGrpSpPr>
              <p:nvPr/>
            </p:nvGrpSpPr>
            <p:grpSpPr bwMode="auto">
              <a:xfrm rot="-60000">
                <a:off x="1643002" y="500064"/>
                <a:ext cx="5857936" cy="5857875"/>
                <a:chOff x="1643002" y="500064"/>
                <a:chExt cx="5857936" cy="5857875"/>
              </a:xfrm>
            </p:grpSpPr>
            <p:grpSp>
              <p:nvGrpSpPr>
                <p:cNvPr id="17452" name="グループ化 451"/>
                <p:cNvGrpSpPr>
                  <a:grpSpLocks/>
                </p:cNvGrpSpPr>
                <p:nvPr/>
              </p:nvGrpSpPr>
              <p:grpSpPr bwMode="auto">
                <a:xfrm rot="-60000">
                  <a:off x="1643002" y="500064"/>
                  <a:ext cx="5857936" cy="5857875"/>
                  <a:chOff x="1643002" y="500064"/>
                  <a:chExt cx="5857936" cy="5857875"/>
                </a:xfrm>
              </p:grpSpPr>
              <p:grpSp>
                <p:nvGrpSpPr>
                  <p:cNvPr id="17454" name="グループ化 449"/>
                  <p:cNvGrpSpPr>
                    <a:grpSpLocks/>
                  </p:cNvGrpSpPr>
                  <p:nvPr/>
                </p:nvGrpSpPr>
                <p:grpSpPr bwMode="auto">
                  <a:xfrm rot="-60000">
                    <a:off x="1643002" y="500064"/>
                    <a:ext cx="5857936" cy="5857875"/>
                    <a:chOff x="1643002" y="500064"/>
                    <a:chExt cx="5857936" cy="5857875"/>
                  </a:xfrm>
                </p:grpSpPr>
                <p:grpSp>
                  <p:nvGrpSpPr>
                    <p:cNvPr id="17456" name="グループ化 447"/>
                    <p:cNvGrpSpPr>
                      <a:grpSpLocks/>
                    </p:cNvGrpSpPr>
                    <p:nvPr/>
                  </p:nvGrpSpPr>
                  <p:grpSpPr bwMode="auto">
                    <a:xfrm rot="-60000">
                      <a:off x="1643002" y="500064"/>
                      <a:ext cx="5857936" cy="5857875"/>
                      <a:chOff x="1643002" y="500064"/>
                      <a:chExt cx="5857936" cy="5857875"/>
                    </a:xfrm>
                  </p:grpSpPr>
                  <p:grpSp>
                    <p:nvGrpSpPr>
                      <p:cNvPr id="17458" name="グループ化 441"/>
                      <p:cNvGrpSpPr>
                        <a:grpSpLocks/>
                      </p:cNvGrpSpPr>
                      <p:nvPr/>
                    </p:nvGrpSpPr>
                    <p:grpSpPr bwMode="auto">
                      <a:xfrm rot="-60000">
                        <a:off x="1643002" y="500064"/>
                        <a:ext cx="5857936" cy="5857875"/>
                        <a:chOff x="1643002" y="500064"/>
                        <a:chExt cx="5857936" cy="5857875"/>
                      </a:xfrm>
                    </p:grpSpPr>
                    <p:grpSp>
                      <p:nvGrpSpPr>
                        <p:cNvPr id="17460" name="グループ化 43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-60000">
                          <a:off x="1643002" y="500064"/>
                          <a:ext cx="5857936" cy="5857875"/>
                          <a:chOff x="1643002" y="500064"/>
                          <a:chExt cx="5857936" cy="5857875"/>
                        </a:xfrm>
                      </p:grpSpPr>
                      <p:grpSp>
                        <p:nvGrpSpPr>
                          <p:cNvPr id="17462" name="グループ化 4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60000">
                            <a:off x="1643002" y="500064"/>
                            <a:ext cx="5857936" cy="5857875"/>
                            <a:chOff x="1643002" y="500064"/>
                            <a:chExt cx="5857936" cy="5857875"/>
                          </a:xfrm>
                        </p:grpSpPr>
                        <p:grpSp>
                          <p:nvGrpSpPr>
                            <p:cNvPr id="17464" name="グループ化 4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-60000">
                              <a:off x="1643002" y="500064"/>
                              <a:ext cx="5857936" cy="5857875"/>
                              <a:chOff x="1643002" y="500064"/>
                              <a:chExt cx="5857936" cy="5857875"/>
                            </a:xfrm>
                          </p:grpSpPr>
                          <p:grpSp>
                            <p:nvGrpSpPr>
                              <p:cNvPr id="17466" name="グループ化 4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120000">
                                <a:off x="1643002" y="500064"/>
                                <a:ext cx="5857936" cy="5857875"/>
                                <a:chOff x="1643002" y="500064"/>
                                <a:chExt cx="5857936" cy="5857875"/>
                              </a:xfrm>
                            </p:grpSpPr>
                            <p:grpSp>
                              <p:nvGrpSpPr>
                                <p:cNvPr id="17468" name="グループ化 4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 rot="-60000">
                                  <a:off x="1643002" y="500064"/>
                                  <a:ext cx="5857936" cy="5857875"/>
                                  <a:chOff x="1643002" y="500064"/>
                                  <a:chExt cx="5857936" cy="5857875"/>
                                </a:xfrm>
                              </p:grpSpPr>
                              <p:grpSp>
                                <p:nvGrpSpPr>
                                  <p:cNvPr id="17470" name="グループ化 42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 rot="-60000">
                                    <a:off x="1643002" y="500064"/>
                                    <a:ext cx="5857936" cy="5857875"/>
                                    <a:chOff x="1643002" y="500064"/>
                                    <a:chExt cx="5857936" cy="5857875"/>
                                  </a:xfrm>
                                </p:grpSpPr>
                                <p:grpSp>
                                  <p:nvGrpSpPr>
                                    <p:cNvPr id="17472" name="グループ化 427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 rot="-60000">
                                      <a:off x="1643002" y="500064"/>
                                      <a:ext cx="5857936" cy="5857875"/>
                                      <a:chOff x="1643002" y="500064"/>
                                      <a:chExt cx="5857936" cy="5857875"/>
                                    </a:xfrm>
                                  </p:grpSpPr>
                                  <p:grpSp>
                                    <p:nvGrpSpPr>
                                      <p:cNvPr id="17474" name="グループ化 425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 rot="-60000">
                                        <a:off x="1643002" y="500064"/>
                                        <a:ext cx="5857936" cy="5857875"/>
                                        <a:chOff x="1643002" y="500064"/>
                                        <a:chExt cx="5857936" cy="5857875"/>
                                      </a:xfrm>
                                    </p:grpSpPr>
                                    <p:grpSp>
                                      <p:nvGrpSpPr>
                                        <p:cNvPr id="17476" name="グループ化 420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 rot="-60000">
                                          <a:off x="1643002" y="500064"/>
                                          <a:ext cx="5857936" cy="5857875"/>
                                          <a:chOff x="1643002" y="500064"/>
                                          <a:chExt cx="5857936" cy="5857875"/>
                                        </a:xfrm>
                                      </p:grpSpPr>
                                      <p:grpSp>
                                        <p:nvGrpSpPr>
                                          <p:cNvPr id="17478" name="グループ化 418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 rot="-60000">
                                            <a:off x="1643002" y="500064"/>
                                            <a:ext cx="5857936" cy="5857875"/>
                                            <a:chOff x="1643002" y="500064"/>
                                            <a:chExt cx="5857936" cy="5857875"/>
                                          </a:xfrm>
                                        </p:grpSpPr>
                                        <p:grpSp>
                                          <p:nvGrpSpPr>
                                            <p:cNvPr id="17480" name="グループ化 41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 rot="-60000">
                                              <a:off x="1643002" y="500064"/>
                                              <a:ext cx="5857936" cy="5857875"/>
                                              <a:chOff x="1643002" y="500064"/>
                                              <a:chExt cx="5857936" cy="585787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17482" name="グループ化 414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 rot="-60000">
                                                <a:off x="1643002" y="500064"/>
                                                <a:ext cx="5857936" cy="5857875"/>
                                                <a:chOff x="1643002" y="500064"/>
                                                <a:chExt cx="5857936" cy="585787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17484" name="グループ化 412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 rot="-120000">
                                                  <a:off x="1643002" y="500064"/>
                                                  <a:ext cx="5857936" cy="5857875"/>
                                                  <a:chOff x="1643002" y="500064"/>
                                                  <a:chExt cx="5857936" cy="585787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17486" name="グループ化 410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 rot="-60000">
                                                    <a:off x="1643002" y="500064"/>
                                                    <a:ext cx="5857936" cy="5857875"/>
                                                    <a:chOff x="1643002" y="500064"/>
                                                    <a:chExt cx="5857936" cy="5857875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17488" name="グループ化 408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 rot="-60000">
                                                      <a:off x="1643002" y="500064"/>
                                                      <a:ext cx="5857936" cy="5857875"/>
                                                      <a:chOff x="1643002" y="500064"/>
                                                      <a:chExt cx="5857936" cy="5857875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17490" name="グループ化 406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 rot="-60000">
                                                        <a:off x="1643002" y="500064"/>
                                                        <a:ext cx="5857936" cy="5857875"/>
                                                        <a:chOff x="1643002" y="500064"/>
                                                        <a:chExt cx="5857936" cy="5857875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17492" name="グループ化 404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 rot="-60000">
                                                          <a:off x="1643002" y="500064"/>
                                                          <a:ext cx="5857936" cy="5857875"/>
                                                          <a:chOff x="1643002" y="500064"/>
                                                          <a:chExt cx="5857936" cy="5857875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17494" name="グループ化 399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 rot="-60000">
                                                            <a:off x="1643002" y="500064"/>
                                                            <a:ext cx="5857936" cy="5857875"/>
                                                            <a:chOff x="1643002" y="500064"/>
                                                            <a:chExt cx="5857936" cy="5857875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17496" name="グループ化 397"/>
                                                            <p:cNvGrpSpPr>
                                                              <a:grpSpLocks/>
                                                            </p:cNvGrpSpPr>
                                                            <p:nvPr/>
                                                          </p:nvGrpSpPr>
                                                          <p:grpSpPr bwMode="auto">
                                                            <a:xfrm rot="-60000">
                                                              <a:off x="1643002" y="500064"/>
                                                              <a:ext cx="5857936" cy="5857875"/>
                                                              <a:chOff x="1643002" y="500064"/>
                                                              <a:chExt cx="5857936" cy="5857875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17498" name="グループ化 395"/>
                                                              <p:cNvGrpSpPr>
                                                                <a:grpSpLocks/>
                                                              </p:cNvGrpSpPr>
                                                              <p:nvPr/>
                                                            </p:nvGrpSpPr>
                                                            <p:grpSpPr bwMode="auto">
                                                              <a:xfrm rot="-60000">
                                                                <a:off x="1643002" y="500064"/>
                                                                <a:ext cx="5857936" cy="5857875"/>
                                                                <a:chOff x="1643002" y="500064"/>
                                                                <a:chExt cx="5857936" cy="5857875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17500" name="グループ化 393"/>
                                                                <p:cNvGrpSpPr>
                                                                  <a:grpSpLocks/>
                                                                </p:cNvGrpSpPr>
                                                                <p:nvPr/>
                                                              </p:nvGrpSpPr>
                                                              <p:grpSpPr bwMode="auto">
                                                                <a:xfrm rot="-60000">
                                                                  <a:off x="1643002" y="500064"/>
                                                                  <a:ext cx="5857936" cy="5857875"/>
                                                                  <a:chOff x="1643002" y="500064"/>
                                                                  <a:chExt cx="5857936" cy="585787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17502" name="グループ化 391"/>
                                                                  <p:cNvGrpSpPr>
                                                                    <a:grpSpLocks/>
                                                                  </p:cNvGrpSpPr>
                                                                  <p:nvPr/>
                                                                </p:nvGrpSpPr>
                                                                <p:grpSpPr bwMode="auto">
                                                                  <a:xfrm rot="-120000">
                                                                    <a:off x="1643002" y="500064"/>
                                                                    <a:ext cx="5857936" cy="5857875"/>
                                                                    <a:chOff x="1643002" y="500064"/>
                                                                    <a:chExt cx="5857936" cy="5857875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7504" name="グループ化 389"/>
                                                                    <p:cNvGrpSpPr>
                                                                      <a:grpSpLocks/>
                                                                    </p:cNvGrpSpPr>
                                                                    <p:nvPr/>
                                                                  </p:nvGrpSpPr>
                                                                  <p:grpSpPr bwMode="auto">
                                                                    <a:xfrm rot="-60000">
                                                                      <a:off x="1643002" y="500064"/>
                                                                      <a:ext cx="5857936" cy="5857875"/>
                                                                      <a:chOff x="1643002" y="500064"/>
                                                                      <a:chExt cx="5857936" cy="5857875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17506" name="グループ化 387"/>
                                                                      <p:cNvGrpSpPr>
                                                                        <a:grpSpLocks/>
                                                                      </p:cNvGrpSpPr>
                                                                      <p:nvPr/>
                                                                    </p:nvGrpSpPr>
                                                                    <p:grpSpPr bwMode="auto">
                                                                      <a:xfrm rot="-60000">
                                                                        <a:off x="1643002" y="500064"/>
                                                                        <a:ext cx="5857936" cy="5857875"/>
                                                                        <a:chOff x="1643002" y="500064"/>
                                                                        <a:chExt cx="5857936" cy="5857875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17508" name="グループ化 385"/>
                                                                        <p:cNvGrpSpPr>
                                                                          <a:grpSpLocks/>
                                                                        </p:cNvGrpSpPr>
                                                                        <p:nvPr/>
                                                                      </p:nvGrpSpPr>
                                                                      <p:grpSpPr bwMode="auto">
                                                                        <a:xfrm rot="-60000">
                                                                          <a:off x="1643002" y="500064"/>
                                                                          <a:ext cx="5857936" cy="5857875"/>
                                                                          <a:chOff x="1643002" y="500064"/>
                                                                          <a:chExt cx="5857936" cy="5857875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17510" name="グループ化 383"/>
                                                                          <p:cNvGrpSpPr>
                                                                            <a:grpSpLocks/>
                                                                          </p:cNvGrpSpPr>
                                                                          <p:nvPr/>
                                                                        </p:nvGrpSpPr>
                                                                        <p:grpSpPr bwMode="auto">
                                                                          <a:xfrm rot="-60000">
                                                                            <a:off x="1643002" y="500064"/>
                                                                            <a:ext cx="5857936" cy="5857875"/>
                                                                            <a:chOff x="1643002" y="500064"/>
                                                                            <a:chExt cx="5857936" cy="5857875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17512" name="グループ化 378"/>
                                                                            <p:cNvGrpSpPr>
                                                                              <a:grpSpLocks/>
                                                                            </p:cNvGrpSpPr>
                                                                            <p:nvPr/>
                                                                          </p:nvGrpSpPr>
                                                                          <p:grpSpPr bwMode="auto">
                                                                            <a:xfrm rot="-60000">
                                                                              <a:off x="1643002" y="500064"/>
                                                                              <a:ext cx="5857936" cy="5857875"/>
                                                                              <a:chOff x="1643002" y="500064"/>
                                                                              <a:chExt cx="5857936" cy="585787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17514" name="グループ化 376"/>
                                                                              <p:cNvGrpSpPr>
                                                                                <a:grpSpLocks/>
                                                                              </p:cNvGrpSpPr>
                                                                              <p:nvPr/>
                                                                            </p:nvGrpSpPr>
                                                                            <p:grpSpPr bwMode="auto">
                                                                              <a:xfrm rot="-60000">
                                                                                <a:off x="1643002" y="500064"/>
                                                                                <a:ext cx="5857936" cy="5857875"/>
                                                                                <a:chOff x="1643002" y="500064"/>
                                                                                <a:chExt cx="5857936" cy="5857875"/>
                                                                              </a:xfrm>
                                                                            </p:grpSpPr>
                                                                            <p:grpSp>
                                                                              <p:nvGrpSpPr>
                                                                                <p:cNvPr id="17516" name="グループ化 374"/>
                                                                                <p:cNvGrpSpPr>
                                                                                  <a:grpSpLocks/>
                                                                                </p:cNvGrpSpPr>
                                                                                <p:nvPr/>
                                                                              </p:nvGrpSpPr>
                                                                              <p:grpSpPr bwMode="auto">
                                                                                <a:xfrm rot="-60000">
                                                                                  <a:off x="1643002" y="500064"/>
                                                                                  <a:ext cx="5857936" cy="5857875"/>
                                                                                  <a:chOff x="1643002" y="500064"/>
                                                                                  <a:chExt cx="5857936" cy="5857875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17518" name="グループ化 372"/>
                                                                                  <p:cNvGrpSpPr>
                                                                                    <a:grpSpLocks/>
                                                                                  </p:cNvGrpSpPr>
                                                                                  <p:nvPr/>
                                                                                </p:nvGrpSpPr>
                                                                                <p:grpSpPr bwMode="auto">
                                                                                  <a:xfrm rot="-60000">
                                                                                    <a:off x="1643002" y="500064"/>
                                                                                    <a:ext cx="5857936" cy="5857875"/>
                                                                                    <a:chOff x="1643002" y="500064"/>
                                                                                    <a:chExt cx="5857936" cy="5857875"/>
                                                                                  </a:xfrm>
                                                                                </p:grpSpPr>
                                                                                <p:grpSp>
                                                                                  <p:nvGrpSpPr>
                                                                                    <p:cNvPr id="17520" name="グループ化 370"/>
                                                                                    <p:cNvGrpSpPr>
                                                                                      <a:grpSpLocks/>
                                                                                    </p:cNvGrpSpPr>
                                                                                    <p:nvPr/>
                                                                                  </p:nvGrpSpPr>
                                                                                  <p:grpSpPr bwMode="auto">
                                                                                    <a:xfrm rot="-120000">
                                                                                      <a:off x="1643002" y="500064"/>
                                                                                      <a:ext cx="5857936" cy="5857875"/>
                                                                                      <a:chOff x="1643002" y="500064"/>
                                                                                      <a:chExt cx="5857936" cy="5857875"/>
                                                                                    </a:xfrm>
                                                                                  </p:grpSpPr>
                                                                                  <p:grpSp>
                                                                                    <p:nvGrpSpPr>
                                                                                      <p:cNvPr id="17522" name="グループ化 368"/>
                                                                                      <p:cNvGrpSpPr>
                                                                                        <a:grpSpLocks/>
                                                                                      </p:cNvGrpSpPr>
                                                                                      <p:nvPr/>
                                                                                    </p:nvGrpSpPr>
                                                                                    <p:grpSpPr bwMode="auto">
                                                                                      <a:xfrm rot="-60000">
                                                                                        <a:off x="1643002" y="500064"/>
                                                                                        <a:ext cx="5857936" cy="5857875"/>
                                                                                        <a:chOff x="1643002" y="500064"/>
                                                                                        <a:chExt cx="5857936" cy="5857875"/>
                                                                                      </a:xfrm>
                                                                                    </p:grpSpPr>
                                                                                    <p:grpSp>
                                                                                      <p:nvGrpSpPr>
                                                                                        <p:cNvPr id="17524" name="グループ化 366"/>
                                                                                        <p:cNvGrpSpPr>
                                                                                          <a:grpSpLocks/>
                                                                                        </p:cNvGrpSpPr>
                                                                                        <p:nvPr/>
                                                                                      </p:nvGrpSpPr>
                                                                                      <p:grpSpPr bwMode="auto">
                                                                                        <a:xfrm rot="-60000">
                                                                                          <a:off x="1643002" y="500064"/>
                                                                                          <a:ext cx="5857936" cy="5857875"/>
                                                                                          <a:chOff x="1643002" y="500064"/>
                                                                                          <a:chExt cx="5857936" cy="5857875"/>
                                                                                        </a:xfrm>
                                                                                      </p:grpSpPr>
                                                                                      <p:grpSp>
                                                                                        <p:nvGrpSpPr>
                                                                                          <p:cNvPr id="17526" name="グループ化 364"/>
                                                                                          <p:cNvGrpSpPr>
                                                                                            <a:grpSpLocks/>
                                                                                          </p:cNvGrpSpPr>
                                                                                          <p:nvPr/>
                                                                                        </p:nvGrpSpPr>
                                                                                        <p:grpSpPr bwMode="auto">
                                                                                          <a:xfrm rot="-60000">
                                                                                            <a:off x="1643002" y="500064"/>
                                                                                            <a:ext cx="5857936" cy="5857875"/>
                                                                                            <a:chOff x="1643002" y="500064"/>
                                                                                            <a:chExt cx="5857936" cy="5857875"/>
                                                                                          </a:xfrm>
                                                                                        </p:grpSpPr>
                                                                                        <p:grpSp>
                                                                                          <p:nvGrpSpPr>
                                                                                            <p:cNvPr id="17528" name="グループ化 362"/>
                                                                                            <p:cNvGrpSpPr>
                                                                                              <a:grpSpLocks/>
                                                                                            </p:cNvGrpSpPr>
                                                                                            <p:nvPr/>
                                                                                          </p:nvGrpSpPr>
                                                                                          <p:grpSpPr bwMode="auto">
                                                                                            <a:xfrm rot="-60000">
                                                                                              <a:off x="1643002" y="500064"/>
                                                                                              <a:ext cx="5857936" cy="5857875"/>
                                                                                              <a:chOff x="1643002" y="500064"/>
                                                                                              <a:chExt cx="5857936" cy="5857875"/>
                                                                                            </a:xfrm>
                                                                                          </p:grpSpPr>
                                                                                          <p:grpSp>
                                                                                            <p:nvGrpSpPr>
                                                                                              <p:cNvPr id="17530" name="グループ化 357"/>
                                                                                              <p:cNvGrpSpPr>
                                                                                                <a:grpSpLocks/>
                                                                                              </p:cNvGrpSpPr>
                                                                                              <p:nvPr/>
                                                                                            </p:nvGrpSpPr>
                                                                                            <p:grpSpPr bwMode="auto">
                                                                                              <a:xfrm rot="-60000">
                                                                                                <a:off x="1643002" y="500064"/>
                                                                                                <a:ext cx="5857936" cy="5857875"/>
                                                                                                <a:chOff x="1643002" y="500064"/>
                                                                                                <a:chExt cx="5857936" cy="5857875"/>
                                                                                              </a:xfrm>
                                                                                            </p:grpSpPr>
                                                                                            <p:grpSp>
                                                                                              <p:nvGrpSpPr>
                                                                                                <p:cNvPr id="17532" name="グループ化 355"/>
                                                                                                <p:cNvGrpSpPr>
                                                                                                  <a:grpSpLocks/>
                                                                                                </p:cNvGrpSpPr>
                                                                                                <p:nvPr/>
                                                                                              </p:nvGrpSpPr>
                                                                                              <p:grpSpPr bwMode="auto">
                                                                                                <a:xfrm rot="-60000">
                                                                                                  <a:off x="1643002" y="500064"/>
                                                                                                  <a:ext cx="5857936" cy="5857875"/>
                                                                                                  <a:chOff x="1643002" y="500064"/>
                                                                                                  <a:chExt cx="5857936" cy="5857875"/>
                                                                                                </a:xfrm>
                                                                                              </p:grpSpPr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17534" name="グループ化 353"/>
                                                                                                  <p:cNvGrpSpPr>
                                                                                                    <a:grpSpLocks/>
                                                                                                  </p:cNvGrpSpPr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 bwMode="auto">
                                                                                                  <a:xfrm rot="-60000">
                                                                                                    <a:off x="1643002" y="500064"/>
                                                                                                    <a:ext cx="5857936" cy="5857875"/>
                                                                                                    <a:chOff x="1643002" y="500064"/>
                                                                                                    <a:chExt cx="5857936" cy="5857875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grpSp>
                                                                                                  <p:nvGrpSpPr>
                                                                                                    <p:cNvPr id="17536" name="グループ化 351"/>
                                                                                                    <p:cNvGrpSpPr>
                                                                                                      <a:grpSpLocks/>
                                                                                                    </p:cNvGrpSpPr>
                                                                                                    <p:nvPr/>
                                                                                                  </p:nvGrpSpPr>
                                                                                                  <p:grpSpPr bwMode="auto">
                                                                                                    <a:xfrm rot="-60000">
                                                                                                      <a:off x="1643002" y="500064"/>
                                                                                                      <a:ext cx="5857936" cy="5857875"/>
                                                                                                      <a:chOff x="1643002" y="500064"/>
                                                                                                      <a:chExt cx="5857936" cy="5857875"/>
                                                                                                    </a:xfrm>
                                                                                                  </p:grpSpPr>
                                                                                                  <p:grpSp>
                                                                                                    <p:nvGrpSpPr>
                                                                                                      <p:cNvPr id="17538" name="グループ化 349"/>
                                                                                                      <p:cNvGrpSpPr>
                                                                                                        <a:grpSpLocks/>
                                                                                                      </p:cNvGrpSpPr>
                                                                                                      <p:nvPr/>
                                                                                                    </p:nvGrpSpPr>
                                                                                                    <p:grpSpPr bwMode="auto">
                                                                                                      <a:xfrm rot="-120000">
                                                                                                        <a:off x="1643002" y="500064"/>
                                                                                                        <a:ext cx="5857936" cy="5857875"/>
                                                                                                        <a:chOff x="1643002" y="500064"/>
                                                                                                        <a:chExt cx="5857936" cy="5857875"/>
                                                                                                      </a:xfrm>
                                                                                                    </p:grpSpPr>
                                                                                                    <p:grpSp>
                                                                                                      <p:nvGrpSpPr>
                                                                                                        <p:cNvPr id="17540" name="グループ化 347"/>
                                                                                                        <p:cNvGrpSpPr>
                                                                                                          <a:grpSpLocks/>
                                                                                                        </p:cNvGrpSpPr>
                                                                                                        <p:nvPr/>
                                                                                                      </p:nvGrpSpPr>
                                                                                                      <p:grpSpPr bwMode="auto">
                                                                                                        <a:xfrm rot="-60000">
                                                                                                          <a:off x="1643002" y="500064"/>
                                                                                                          <a:ext cx="5857936" cy="5857875"/>
                                                                                                          <a:chOff x="1643002" y="500064"/>
                                                                                                          <a:chExt cx="5857936" cy="5857875"/>
                                                                                                        </a:xfrm>
                                                                                                      </p:grpSpPr>
                                                                                                      <p:grpSp>
                                                                                                        <p:nvGrpSpPr>
                                                                                                          <p:cNvPr id="17542" name="グループ化 345"/>
                                                                                                          <p:cNvGrpSpPr>
                                                                                                            <a:grpSpLocks/>
                                                                                                          </p:cNvGrpSpPr>
                                                                                                          <p:nvPr/>
                                                                                                        </p:nvGrpSpPr>
                                                                                                        <p:grpSpPr bwMode="auto">
                                                                                                          <a:xfrm rot="-60000">
                                                                                                            <a:off x="1643002" y="500064"/>
                                                                                                            <a:ext cx="5857936" cy="5857875"/>
                                                                                                            <a:chOff x="1643002" y="500064"/>
                                                                                                            <a:chExt cx="5857936" cy="5857875"/>
                                                                                                          </a:xfrm>
                                                                                                        </p:grpSpPr>
                                                                                                        <p:grpSp>
                                                                                                          <p:nvGrpSpPr>
                                                                                                            <p:cNvPr id="17544" name="グループ化 343"/>
                                                                                                            <p:cNvGrpSpPr>
                                                                                                              <a:grpSpLocks/>
                                                                                                            </p:cNvGrpSpPr>
                                                                                                            <p:nvPr/>
                                                                                                          </p:nvGrpSpPr>
                                                                                                          <p:grpSpPr bwMode="auto">
                                                                                                            <a:xfrm rot="-60000">
                                                                                                              <a:off x="1643002" y="500064"/>
                                                                                                              <a:ext cx="5857936" cy="5857875"/>
                                                                                                              <a:chOff x="1643002" y="500064"/>
                                                                                                              <a:chExt cx="5857936" cy="5857875"/>
                                                                                                            </a:xfrm>
                                                                                                          </p:grpSpPr>
                                                                                                          <p:grpSp>
                                                                                                            <p:nvGrpSpPr>
                                                                                                              <p:cNvPr id="17546" name="グループ化 341"/>
                                                                                                              <p:cNvGrpSpPr>
                                                                                                                <a:grpSpLocks/>
                                                                                                              </p:cNvGrpSpPr>
                                                                                                              <p:nvPr/>
                                                                                                            </p:nvGrpSpPr>
                                                                                                            <p:grpSpPr bwMode="auto">
                                                                                                              <a:xfrm rot="-60000">
                                                                                                                <a:off x="1643002" y="500064"/>
                                                                                                                <a:ext cx="5857936" cy="5857875"/>
                                                                                                                <a:chOff x="1643002" y="500064"/>
                                                                                                                <a:chExt cx="5857936" cy="5857875"/>
                                                                                                              </a:xfrm>
                                                                                                            </p:grpSpPr>
                                                                                                            <p:grpSp>
                                                                                                              <p:nvGrpSpPr>
                                                                                                                <p:cNvPr id="17548" name="グループ化 336"/>
                                                                                                                <p:cNvGrpSpPr>
                                                                                                                  <a:grpSpLocks/>
                                                                                                                </p:cNvGrpSpPr>
                                                                                                                <p:nvPr/>
                                                                                                              </p:nvGrpSpPr>
                                                                                                              <p:grpSpPr bwMode="auto">
                                                                                                                <a:xfrm rot="-60000">
                                                                                                                  <a:off x="1643002" y="500064"/>
                                                                                                                  <a:ext cx="5857936" cy="5857875"/>
                                                                                                                  <a:chOff x="1643002" y="500064"/>
                                                                                                                  <a:chExt cx="5857936" cy="5857875"/>
                                                                                                                </a:xfrm>
                                                                                                              </p:grpSpPr>
                                                                                                              <p:grpSp>
                                                                                                                <p:nvGrpSpPr>
                                                                                                                  <p:cNvPr id="17550" name="グループ化 334"/>
                                                                                                                  <p:cNvGrpSpPr>
                                                                                                                    <a:grpSpLocks/>
                                                                                                                  </p:cNvGrpSpPr>
                                                                                                                  <p:nvPr/>
                                                                                                                </p:nvGrpSpPr>
                                                                                                                <p:grpSpPr bwMode="auto">
                                                                                                                  <a:xfrm rot="-60000">
                                                                                                                    <a:off x="1643002" y="500064"/>
                                                                                                                    <a:ext cx="5857936" cy="5857875"/>
                                                                                                                    <a:chOff x="1643002" y="500064"/>
                                                                                                                    <a:chExt cx="5857936" cy="5857875"/>
                                                                                                                  </a:xfrm>
                                                                                                                </p:grpSpPr>
                                                                                                                <p:grpSp>
                                                                                                                  <p:nvGrpSpPr>
                                                                                                                    <p:cNvPr id="17552" name="グループ化 332"/>
                                                                                                                    <p:cNvGrpSpPr>
                                                                                                                      <a:grpSpLocks/>
                                                                                                                    </p:cNvGrpSpPr>
                                                                                                                    <p:nvPr/>
                                                                                                                  </p:nvGrpSpPr>
                                                                                                                  <p:grpSpPr bwMode="auto">
                                                                                                                    <a:xfrm rot="-60000">
                                                                                                                      <a:off x="1643002" y="500064"/>
                                                                                                                      <a:ext cx="5857936" cy="5857875"/>
                                                                                                                      <a:chOff x="1643002" y="500064"/>
                                                                                                                      <a:chExt cx="5857936" cy="5857875"/>
                                                                                                                    </a:xfrm>
                                                                                                                  </p:grpSpPr>
                                                                                                                  <p:grpSp>
                                                                                                                    <p:nvGrpSpPr>
                                                                                                                      <p:cNvPr id="17554" name="グループ化 330"/>
                                                                                                                      <p:cNvGrpSpPr>
                                                                                                                        <a:grpSpLocks/>
                                                                                                                      </p:cNvGrpSpPr>
                                                                                                                      <p:nvPr/>
                                                                                                                    </p:nvGrpSpPr>
                                                                                                                    <p:grpSpPr bwMode="auto">
                                                                                                                      <a:xfrm rot="-60000">
                                                                                                                        <a:off x="1643002" y="500064"/>
                                                                                                                        <a:ext cx="5857936" cy="5857875"/>
                                                                                                                        <a:chOff x="1643002" y="500064"/>
                                                                                                                        <a:chExt cx="5857936" cy="5857875"/>
                                                                                                                      </a:xfrm>
                                                                                                                    </p:grpSpPr>
                                                                                                                    <p:grpSp>
                                                                                                                      <p:nvGrpSpPr>
                                                                                                                        <p:cNvPr id="17556" name="グループ化 328"/>
                                                                                                                        <p:cNvGrpSpPr>
                                                                                                                          <a:grpSpLocks/>
                                                                                                                        </p:cNvGrpSpPr>
                                                                                                                        <p:nvPr/>
                                                                                                                      </p:nvGrpSpPr>
                                                                                                                      <p:grpSpPr bwMode="auto">
                                                                                                                        <a:xfrm rot="-120000">
                                                                                                                          <a:off x="1643002" y="500064"/>
                                                                                                                          <a:ext cx="5857936" cy="5857875"/>
                                                                                                                          <a:chOff x="1643002" y="500064"/>
                                                                                                                          <a:chExt cx="5857936" cy="5857875"/>
                                                                                                                        </a:xfrm>
                                                                                                                      </p:grpSpPr>
                                                                                                                      <p:grpSp>
                                                                                                                        <p:nvGrpSpPr>
                                                                                                                          <p:cNvPr id="17558" name="グループ化 326"/>
                                                                                                                          <p:cNvGrpSpPr>
                                                                                                                            <a:grpSpLocks/>
                                                                                                                          </p:cNvGrpSpPr>
                                                                                                                          <p:nvPr/>
                                                                                                                        </p:nvGrpSpPr>
                                                                                                                        <p:grpSpPr bwMode="auto">
                                                                                                                          <a:xfrm rot="-60000">
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</a:xfrm>
                                                                                                                        </p:grpSpPr>
                                                                                                                        <p:grpSp>
                                                                                                                          <p:nvGrpSpPr>
                                                                                                                            <p:cNvPr id="17560" name="グループ化 324"/>
                                                                                                                            <p:cNvGrpSpPr>
                                                                                                                              <a:grpSpLocks/>
                                                                                                                            </p:cNvGrpSpPr>
                                                                                                                            <p:nvPr/>
                                                                                                                          </p:nvGrpSpPr>
                                                                                                                          <p:grpSpPr bwMode="auto">
                                                                                                                            <a:xfrm rot="-60000">
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</a:xfrm>
                                                                                                                          </p:grpSpPr>
                                                                                                                          <p:grpSp>
                                                                                                                            <p:nvGrpSpPr>
                                                                                                                              <p:cNvPr id="17562" name="グループ化 322"/>
                                                                                                                              <p:cNvGrpSpPr>
                                                                                                                                <a:grpSpLocks/>
                                                                                                                              </p:cNvGrpSpPr>
                                                                                                                              <p:nvPr/>
                                                                                                                            </p:nvGrpSpPr>
                                                                                                                            <p:grpSpPr bwMode="auto">
                                                                                                                              <a:xfrm rot="-60000">
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</a:xfrm>
                                                                                                                            </p:grpSpPr>
                                                                                                                            <p:grpSp>
                                                                                                                              <p:nvGrpSpPr>
                                                                                                                                <p:cNvPr id="17564" name="グループ化 320"/>
                                                                                                                                <p:cNvGrpSpPr>
                                                                                                                                  <a:grpSpLocks/>
                                                                                                                                </p:cNvGrpSpPr>
                                                                                                                                <p:nvPr/>
                                                                                                                              </p:nvGrpSpPr>
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</a:xfrm>
                                                                                                                              </p:grpSpPr>
                                                                                                                              <p:grpSp>
                                                                                                                                <p:nvGrpSpPr>
                                                                                                                                  <p:cNvPr id="17566" name="グループ化 315"/>
                                                                                                                                  <p:cNvGrpSpPr>
                                                                                                                                    <a:grpSpLocks/>
                                                                                                                                  </p:cNvGrpSpPr>
                                                                                                                                  <p:nvPr/>
                                                                                                                                </p:nvGrpSpPr>
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</a:xfrm>
                                                                                                                                </p:grpSpPr>
                                                                                                                                <p:grpSp>
                                                                                                                                  <p:nvGrpSpPr>
                                                                                                                                    <p:cNvPr id="17568" name="グループ化 313"/>
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GrpSpPr>
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</a:xfrm>
                                                                                                                                  </p:grpSpPr>
                                                                                                                                  <p:grpSp>
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<p:cNvPr id="17570" name="グループ化 311"/>
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GrpSpPr>
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</p:grpSpPr>
                                                                                                                                    <p:grpSp>
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<p:cNvPr id="17572" name="グループ化 309"/>
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<p:cNvPr id="17574" name="グループ化 307"/>
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<p:cNvPr id="17576" name="グループ化 305"/>
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<p:cNvPr id="17578" name="グループ化 303"/>
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<p:cNvPr id="17580" name="グループ化 301"/>
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<p:cNvPr id="17582" name="グループ化 299"/>
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<p:cNvPr id="17584" name="グループ化 293"/>
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<p:cNvPr id="17586" name="グループ化 291"/>
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<p:cNvPr id="17588" name="グループ化 289"/>
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<p:cNvPr id="17590" name="グループ化 287"/>
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<p:cNvPr id="17592" name="グループ化 285"/>
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<p:cNvPr id="17594" name="グループ化 283"/>
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<p:cNvPr id="17596" name="グループ化 281"/>
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<p:cNvPr id="17598" name="グループ化 279"/>
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<p:cNvPr id="17600" name="グループ化 277"/>
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<p:cNvPr id="17602" name="グループ化 272"/>
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<p:cNvPr id="17604" name="グループ化 270"/>
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<p:cNvPr id="17606" name="グループ化 268"/>
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<p:cNvPr id="17608" name="グループ化 266"/>
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<p:cNvPr id="17610" name="グループ化 264"/>
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<p:cNvPr id="17612" name="グループ化 262"/>
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<p:cNvPr id="17614" name="グループ化 260"/>
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<p:cNvPr id="17616" name="グループ化 258"/>
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<p:cNvPr id="17618" name="グループ化 256"/>
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<p:cNvPr id="17620" name="グループ化 251"/>
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<p:cNvPr id="17622" name="グループ化 249"/>
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<p:cNvPr id="17624" name="グループ化 247"/>
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<p:cNvPr id="17626" name="グループ化 245"/>
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<p:cNvPr id="17628" name="グループ化 243"/>
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<p:cNvPr id="17630" name="グループ化 241"/>
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<p:cNvPr id="17632" name="グループ化 239"/>
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<p:cNvPr id="17634" name="グループ化 237"/>
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<p:cNvPr id="17636" name="グループ化 235"/>
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<p:cNvPr id="17638" name="グループ化 228"/>
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<p:cNvPr id="17640" name="グループ化 226"/>
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<p:cNvPr id="17642" name="グループ化 224"/>
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<p:cNvPr id="17644" name="グループ化 222"/>
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<p:cNvPr id="17646" name="グループ化 220"/>
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<p:cNvPr id="17648" name="グループ化 218"/>
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<p:cNvPr id="17650" name="グループ化 216"/>
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<p:cNvPr id="17652" name="グループ化 214"/>
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<p:cNvPr id="17654" name="グループ化 212"/>
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<p:cNvPr id="17656" name="グループ化 207"/>
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<p:cNvPr id="17658" name="グループ化 205"/>
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<p:cNvPr id="17660" name="グループ化 203"/>
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<p:cNvPr id="17662" name="グループ化 201"/>
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<p:cNvPr id="17664" name="グループ化 199"/>
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<p:cNvPr id="17666" name="グループ化 197"/>
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<p:cNvPr id="17668" name="グループ化 195"/>
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<p:cNvPr id="17670" name="グループ化 193"/>
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<p:cNvPr id="17672" name="グループ化 191"/>
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<p:cNvPr id="17674" name="グループ化 187"/>
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<p:cNvPr id="17676" name="グループ化 185"/>
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<p:cNvPr id="17678" name="グループ化 183"/>
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<p:cNvPr id="17680" name="グループ化 181"/>
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<p:cNvPr id="17682" name="グループ化 179"/>
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<p:cNvPr id="17684" name="グループ化 177"/>
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<p:cNvPr id="17686" name="グループ化 175"/>
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<p:cNvPr id="17688" name="グループ化 173"/>
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<p:cNvPr id="17690" name="グループ化 171"/>
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<p:cNvPr id="17692" name="グループ化 165"/>
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<p:cNvPr id="17694" name="グループ化 163"/>
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7696" name="グループ化 161"/>
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7698" name="グループ化 159"/>
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00" name="グループ化 157"/>
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02" name="グループ化 155"/>
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04" name="グループ化 153"/>
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06" name="グループ化 151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08" name="グループ化 149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10" name="グループ化 14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12" name="グループ化 14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14" name="グループ化 1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16" name="グループ化 1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18" name="グループ化 1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20" name="グループ化 1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22" name="グループ化 1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24" name="グループ化 1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26" name="グループ化 1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28" name="グループ化 1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30" name="グループ化 1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32" name="グループ化 1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34" name="グループ化 1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36" name="グループ化 1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38" name="グループ化 1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40" name="グループ化 1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42" name="グループ化 1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44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46" name="グループ化 1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48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50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52" name="グループ化 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54" name="グループ化 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56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58" name="グループ化 1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60" name="グループ化 1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62" name="グループ化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64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66" name="グループ化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68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70" name="グループ化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72" name="グループ化 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774" name="グループ化 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714480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71504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6" name="パイ 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14420" y="500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1510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pi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1" fmla="val 1080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2" fmla="val 215958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noFill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2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hade val="5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chemeCl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l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bodyPr anchor="ctr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stStyle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Pr algn="ctr" fontAlgn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defR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ndParaRPr lang="ja-JP" altLang="en-US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ndParaR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8" name="直線コネクタ 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tCxn id="6" idx="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107490" y="196614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30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" name="直線コネクタ 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1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554506" y="31749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" name="直線コネクタ 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0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489418" y="29305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" name="直線コネクタ 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379878" y="269715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" name="直線コネクタ 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230650" y="24876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" name="直線コネクタ 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052864" y="23082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" name="直線コネクタ 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843309" y="216057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" name="直線コネクタ 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7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609942" y="20526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" name="直線コネクタ 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365464" y="19875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" name="直線コネクタ 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854279" y="19891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" name="直線コネクタ 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609800" y="20542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1" name="直線コネクタ 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4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378020" y="21605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2" name="直線コネクタ 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168467" y="23098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3" name="直線コネクタ 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979536" y="24796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4" name="直線コネクタ 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841421" y="269715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5" name="直線コネクタ 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31882" y="29305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6" name="直線コネクタ 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1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71556" y="317658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2" name="直線コネクタ 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938" y="34293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4" name="直線コネクタ 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287" y="34296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6" name="直線コネクタ 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224" y="34300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8" name="直線コネクタ 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506" y="34302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0" name="直線コネクタ 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flipV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755" y="342895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4" name="直線コネクタ 1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5417" y="34292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6" name="直線コネクタ 1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297" y="34272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8" name="直線コネクタ 1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772" y="342736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0" name="直線コネクタ 1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802" y="34286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0" name="直線コネクタ 8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174" y="34295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3" name="直線コネクタ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239" y="3427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7" name="直線コネクタ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003" y="342836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1" name="直線コネクタ 1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671" y="342745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3" name="直線コネクタ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984" y="34303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4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1" name="直線コネクタ 1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292" y="34290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3" name="直線コネクタ 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932" y="34276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5" name="直線コネクタ 1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199" y="342697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7" name="直線コネクタ 1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602" y="342725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9" name="直線コネクタ 1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963" y="34277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1" name="直線コネクタ 1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832" y="34270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3" name="直線コネクタ 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465" y="34275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5" name="直線コネクタ 1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181" y="34270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7" name="直線コネクタ 1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929" y="343107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4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1" name="直線コネクタ 13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757" y="34277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3" name="直線コネクタ 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498" y="34275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5" name="直線コネクタ 13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793" y="342645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7" name="直線コネクタ 1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437" y="34269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9" name="直線コネクタ 1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525" y="342815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1" name="直線コネクタ 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596" y="342765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3" name="直線コネクタ 1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814" y="342715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5" name="直線コネクタ 1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380" y="34271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" name="直線コネクタ 1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141" y="34302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1" name="直線コネクタ 150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000" y="34271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3" name="直線コネクタ 152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278" y="3427465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5" name="直線コネクタ 154"/>
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232" y="3425876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" name="直線コネクタ 156"/>
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9060" y="3425232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59" name="直線コネクタ 158"/>
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023" y="3427472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61" name="直線コネクタ 160"/>
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8938" y="342495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63" name="直線コネクタ 162"/>
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<a:off x="1647527" y="3426793"/>
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<p:cNvPr id="165" name="直線コネクタ 164"/>
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<a:off x="1646523" y="3425347"/>
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<p:cNvPr id="167" name="直線コネクタ 166"/>
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<a:off x="1647781" y="3429563"/>
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0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<p:cNvPr id="173" name="直線コネクタ 172"/>
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<a:off x="1646445" y="3428167"/>
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<p:cNvPr id="175" name="直線コネクタ 174"/>
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<a:off x="1648531" y="3427805"/>
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<p:cNvPr id="177" name="直線コネクタ 176"/>
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<a:off x="1647524" y="3427502"/>
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<p:cNvPr id="179" name="直線コネクタ 178"/>
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<a:off x="1649106" y="3428135"/>
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<p:cNvPr id="181" name="直線コネクタ 180"/>
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<a:off x="1647357" y="3427306"/>
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<p:cNvPr id="183" name="直線コネクタ 182"/>
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<a:off x="1646457" y="3427943"/>
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<p:cNvPr id="185" name="直線コネクタ 184"/>
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<a:off x="1649188" y="3428002"/>
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<p:cNvPr id="187" name="直線コネクタ 186"/>
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<a:off x="1647582" y="3427396"/>
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<p:cNvPr id="189" name="直線コネクタ 188"/>
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<a:off x="1647567" y="3426989"/>
                                                      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<p:cNvPr id="193" name="直線コネクタ 192"/>
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<a:off x="1646636" y="3427775"/>
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<p:cNvPr id="195" name="直線コネクタ 194"/>
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<a:off x="1648211" y="3427318"/>
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<p:cNvPr id="197" name="直線コネクタ 196"/>
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<a:off x="1646745" y="3427324"/>
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<p:cNvPr id="199" name="直線コネクタ 198"/>
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<a:off x="1648524" y="3429849"/>
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<p:cNvPr id="201" name="直線コネクタ 200"/>
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<a:off x="1646588" y="3427536"/>
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<p:cNvPr id="203" name="直線コネクタ 202"/>
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<a:off x="1647480" y="3427249"/>
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<p:cNvPr id="205" name="直線コネクタ 204"/>
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<a:off x="1648939" y="3427668"/>
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<p:cNvPr id="207" name="直線コネクタ 206"/>
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<a:off x="1648149" y="3427352"/>
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<p:cNvPr id="209" name="直線コネクタ 208"/>
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<a:off x="1649127" y="3427944"/>
                                                      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<p:cNvPr id="214" name="直線コネクタ 213"/>
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<a:off x="1649022" y="3427363"/>
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<p:cNvPr id="216" name="直線コネクタ 215"/>
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<a:off x="1649244" y="3426954"/>
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<p:cNvPr id="218" name="直線コネクタ 217"/>
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<a:off x="1646549" y="3427429"/>
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<p:cNvPr id="220" name="直線コネクタ 219"/>
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<a:off x="1646567" y="3427667"/>
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<p:cNvPr id="222" name="直線コネクタ 221"/>
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<a:off x="1649653" y="3426761"/>
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<p:cNvPr id="224" name="直線コネクタ 223"/>
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<a:off x="1649161" y="3426012"/>
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<p:cNvPr id="226" name="直線コネクタ 225"/>
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<a:off x="1647341" y="3426811"/>
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<p:cNvPr id="228" name="直線コネクタ 227"/>
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<a:off x="1647115" y="3425072"/>
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<p:cNvPr id="231" name="直線コネクタ 230"/>
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<a:off x="1649156" y="3425664"/>
                                    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<p:cNvPr id="237" name="直線コネクタ 236"/>
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<a:off x="1648979" y="3427851"/>
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<p:cNvPr id="239" name="直線コネクタ 238"/>
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<a:off x="1649263" y="3426899"/>
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<p:cNvPr id="241" name="直線コネクタ 240"/>
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<a:off x="1646794" y="3427174"/>
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<p:cNvPr id="243" name="直線コネクタ 242"/>
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<a:off x="1647221" y="3425037"/>
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<p:cNvPr id="245" name="直線コネクタ 244"/>
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<a:off x="1649298" y="3426244"/>
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<p:cNvPr id="247" name="直線コネクタ 246"/>
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<a:off x="1646643" y="3427275"/>
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<p:cNvPr id="249" name="直線コネクタ 248"/>
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<a:off x="1646533" y="3427223"/>
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<p:cNvPr id="251" name="直線コネクタ 250"/>
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<a:off x="1648742" y="3427521"/>
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<p:cNvPr id="253" name="直線コネクタ 252"/>
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<a:off x="1648771" y="3427101"/>
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<p:cNvPr id="258" name="直線コネクタ 257"/>
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<a:off x="1649311" y="3424680"/>
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<p:cNvPr id="260" name="直線コネクタ 259"/>
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<a:off x="1648976" y="3424900"/>
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<p:cNvPr id="262" name="直線コネクタ 261"/>
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<a:off x="1649343" y="3426787"/>
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<p:cNvPr id="264" name="直線コネクタ 263"/>
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<a:off x="1648967" y="3427087"/>
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<p:cNvPr id="266" name="直線コネクタ 265"/>
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<a:off x="1648856" y="3424567"/>
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<p:cNvPr id="268" name="直線コネクタ 267"/>
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<a:off x="1649122" y="3424869"/>
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<p:cNvPr id="270" name="直線コネクタ 269"/>
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<a:off x="1648644" y="3426761"/>
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<p:cNvPr id="272" name="直線コネクタ 271"/>
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<a:off x="1648868" y="3426988"/>
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<p:cNvPr id="274" name="直線コネクタ 273"/>
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<a:off x="1646775" y="3424707"/>
                  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<p:cNvPr id="279" name="直線コネクタ 278"/>
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<a:off x="1646499" y="3424331"/>
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<p:cNvPr id="281" name="直線コネクタ 280"/>
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<a:off x="1648911" y="3424088"/>
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<p:cNvPr id="283" name="直線コネクタ 282"/>
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<a:off x="1648903" y="3423996"/>
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<p:cNvPr id="285" name="直線コネクタ 284"/>
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<a:off x="1646488" y="3424166"/>
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<p:cNvPr id="287" name="直線コネクタ 286"/>
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<a:off x="1649126" y="3426126"/>
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<p:cNvPr id="289" name="直線コネクタ 288"/>
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<a:off x="1648579" y="3423958"/>
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<p:cNvPr id="291" name="直線コネクタ 290"/>
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<a:off x="1646287" y="3425273"/>
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<p:cNvPr id="293" name="直線コネクタ 292"/>
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<a:off x="1645902" y="3424373"/>
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<p:cNvPr id="295" name="直線コネクタ 294"/>
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<a:off x="1646390" y="3426563"/>
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<p:cNvPr id="301" name="直線コネクタ 300"/>
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<a:off x="1646891" y="3426388"/>
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<p:cNvPr id="303" name="直線コネクタ 302"/>
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<a:off x="1647467" y="3426173"/>
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<p:cNvPr id="305" name="直線コネクタ 304"/>
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<a:off x="1648217" y="3423951"/>
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<p:cNvPr id="307" name="直線コネクタ 306"/>
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<a:off x="1647069" y="3423736"/>
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</p:grpSp>
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<p:cNvPr id="309" name="直線コネクタ 308"/>
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<a:off x="1646342" y="3425320"/>
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</p:cxnSp>
                                                                                                                                    </p:grpSp>
                                                                                                                                    <p:cxnSp>
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<p:cNvPr id="311" name="直線コネクタ 310"/>
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<a:off x="1645641" y="3424091"/>
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</a:ln>
                                                                                                                                      </p:spPr>
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</p:style>
                                                                                                                                    </p:cxnSp>
                                                                                                                                  </p:grpSp>
                                                                                                                                  <p:cxnSp>
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<p:cNvPr id="313" name="直線コネクタ 312"/>
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CxnSpPr>
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<a:off x="1646763" y="3425203"/>
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</a:ln>
                                                                                                                                    </p:spPr>
                                                                                                                                    <p:style>
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lnRef>
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fontRef>
                                                                                                                                    </p:style>
                                                                                                                                  </p:cxnSp>
                                                                                                                                </p:grpSp>
                                                                                                                                <p:cxnSp>
                                                                                                                                  <p:nvCxnSpPr>
                                                                                                                                    <p:cNvPr id="315" name="直線コネクタ 314"/>
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CxnSpPr>
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<a:off x="1646439" y="3424838"/>
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</a:xfrm>
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<a:avLst/>
                                                                                                                                    </a:prstGeom>
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</a:ln>
                                                                                                                                  </p:spPr>
                                                                                                                                  <p:style>
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lnRef>
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fillRef>
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effectRef>
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fontRef>
                                                                                                                                  </p:style>
                                                                                                                                </p:cxnSp>
                                                                                                                              </p:grpSp>
                                                                                                                              <p:cxnSp>
                                                                                                                                <p:nvCxnSpPr>
                                                                                                                                  <p:cNvPr id="317" name="直線コネクタ 316"/>
                                                                                                                                  <p:cNvCxnSpPr/>
                                                                                                                                  <p:nvPr/>
                                                                                                                                </p:nvCxnSpPr>
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<a:xfrm>
                                                                                                                                    <a:off x="1645675" y="3424827"/>
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</a:xfrm>
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<a:avLst/>
                                                                                                                                  </a:prstGeom>
                                                                                                                                  <a:ln w="3175">
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solidFill>
                                                                                                                                  </a:ln>
                                                                                                                                </p:spPr>
                                                                                                                                <p:style>
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lnRef>
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fillRef>
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effectRef>
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fontRef>
                                                                                                                                </p:style>
                                                                                                                              </p:cxnSp>
                                                                                                                            </p:grpSp>
                                                                                                                            <p:cxnSp>
                                                                                                                              <p:nvCxnSpPr>
                                                                                                                                <p:cNvPr id="322" name="直線コネクタ 321"/>
                                                                                                                                <p:cNvCxnSpPr/>
                                                                                                                                <p:nvPr/>
                                                                                                                              </p:nvCxnSpPr>
                                                                                                                              <p:spPr bwMode="auto">
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<a:off x="1646791" y="3424247"/>
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</a:xfrm>
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<a:avLst/>
                                                                                                                                </a:prstGeom>
                                                                                                                                <a:ln w="3175">
                                                                                                                                  <a:solidFill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solidFill>
                                                                                                                                </a:ln>
                                                                                                                              </p:spPr>
                                                                                                                              <p:style>
                                                                                                                                <a:lnRef idx="1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lnRef>
                                                                                                                                <a:fill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fillRef>
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effectRef>
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fontRef>
                                                                                                                              </p:style>
                                                                                                                            </p:cxnSp>
                                                                                                                          </p:grpSp>
                                                                                                                          <p:cxnSp>
                                                                                                                            <p:nvCxnSpPr>
                                                                                                                              <p:cNvPr id="324" name="直線コネクタ 323"/>
                                                                                                                              <p:cNvCxnSpPr/>
                                                                                                                              <p:nvPr/>
                                                                                                                            </p:nvCxnSpPr>
                                                                                                                            <p:spPr bwMode="auto">
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<a:off x="1646056" y="3424677"/>
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</a:xfrm>
                                                                                                                              <a:prstGeom prst="line">
                                                                                                                                <a:avLst/>
                                                                                                                              </a:prstGeom>
                                                                                                                              <a:ln w="3175">
                                                                                                                                <a:solidFill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solidFill>
                                                                                                                              </a:ln>
                                                                                                                            </p:spPr>
                                                                                                                            <p:style>
                                                                                                                              <a:lnRef idx="1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lnRef>
                                                                                                                              <a:fill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fillRef>
                                                                                                                              <a:effect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effectRef>
                                                                                                                              <a:fontRef idx="minor"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fontRef>
                                                                                                                            </p:style>
                                                                                                                          </p:cxnSp>
                                                                                                                        </p:grpSp>
                                                                                                                        <p:cxnSp>
                                                                                                                          <p:nvCxnSpPr>
                                                                                                                            <p:cNvPr id="326" name="直線コネクタ 325"/>
                                                                                                                            <p:cNvCxnSpPr/>
                                                                                                                            <p:nvPr/>
                                                                                                                          </p:nvCxnSpPr>
                                                                                                                          <p:spPr bwMode="auto">
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<a:off x="1645900" y="3424400"/>
                                                                                                                              <a:ext cx="350842" cy="0"/>
                                                                                                                            </a:xfrm>
                                                                                                                            <a:prstGeom prst="line">
                                                                                                                              <a:avLst/>
                                                                                                                            </a:prstGeom>
                                                                                                                            <a:ln w="3175">
                                                                                                                              <a:solidFill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solidFill>
                                                                                                                            </a:ln>
                                                                                                                          </p:spPr>
                                                                                                                          <p:style>
                                                                                                                            <a:lnRef idx="1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lnRef>
                                                                                                                            <a:fill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fillRef>
                                                                                                                            <a:effect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effectRef>
                                                                                                                            <a:fontRef idx="minor"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fontRef>
                                                                                                                          </p:style>
                                                                                                                        </p:cxnSp>
                                                                                                                      </p:grpSp>
                                                                                                                      <p:cxnSp>
                                                                                                                        <p:nvCxnSpPr>
                                                                                                                          <p:cNvPr id="328" name="直線コネクタ 327"/>
                                                                                                                          <p:cNvCxnSpPr/>
                                                                                                                          <p:nvPr/>
                                                                                                                        </p:nvCxnSpPr>
                                                                                                                        <p:spPr bwMode="auto">
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<a:off x="1647055" y="3424761"/>
                                                                                                                            <a:ext cx="350841" cy="0"/>
                                                                                                                          </a:xfrm>
                                                                                                                          <a:prstGeom prst="line">
                                                                                                                            <a:avLst/>
                                                                                                                          </a:prstGeom>
                                                                                                                          <a:ln w="3175">
                                                                                                                            <a:solidFill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solidFill>
                                                                                                                          </a:ln>
                                                                                                                        </p:spPr>
                                                                                                                        <p:style>
                                                                                                                          <a:lnRef idx="1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lnRef>
                                                                                                                          <a:fill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fillRef>
                                                                                                                          <a:effect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effectRef>
                                                                                                                          <a:fontRef idx="minor">
                                                                                                                            <a:schemeClr val="tx1"/>
                                                                                                                          </a:fontRef>
                                                                                                                        </p:style>
                                                                                                                      </p:cxnSp>
                                                                                                                    </p:grpSp>
                                                                                                                    <p:cxnSp>
                                                                                                                      <p:nvCxnSpPr>
                                                                                                                        <p:cNvPr id="330" name="直線コネクタ 329"/>
                                                                                                                        <p:cNvCxnSpPr/>
                                                                                                                        <p:nvPr/>
                                                                                                                      </p:nvCxnSpPr>
                                                                                                                      <p:spPr bwMode="auto">
                                                                                                                        <a:xfrm rot="10800000" flipH="1">
                                                                                                                          <a:off x="1648249" y="3424614"/>
                                                                                                                          <a:ext cx="350842" cy="0"/>
                                                                                                                        </a:xfrm>
                                                                                                                        <a:prstGeom prst="line">
                                                                                                                          <a:avLst/>
                                                                                                                        </a:prstGeom>
                                                                                                                        <a:ln w="3175">
                                                                                                                          <a:solidFill>
                                                                                                                            <a:schemeClr val="tx1"/>
                                                                                                                          </a:solidFill>
                                                                                                                        </a:ln>
                                                                                                                      </p:spPr>
                                                                                                                      <p:style>
                                                                                                                        <a:lnRef idx="1">
                                                                                                                          <a:schemeClr val="accent1"/>
                                                                                                                        </a:lnRef>
                                                                                                                        <a:fill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fillRef>
                                                                                                                        <a:effect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effectRef>
                                                                                                                        <a:fontRef idx="minor">
                                                                                                                          <a:schemeClr val="tx1"/>
                                                                                                                        </a:fontRef>
                                                                                                                      </p:style>
                                                                                                                    </p:cxnSp>
                                                                                                                  </p:grpSp>
                                                                                                                  <p:cxnSp>
                                                                                                                    <p:nvCxnSpPr>
                                                                                                                      <p:cNvPr id="332" name="直線コネクタ 331"/>
                                                                                                                      <p:cNvCxnSpPr/>
                                                                                                                      <p:nvPr/>
                                                                                                                    </p:nvCxnSpPr>
                                                                                                                    <p:spPr bwMode="auto">
                                                                                                                      <a:xfrm rot="10800000" flipH="1">
                                                                                                                        <a:off x="1648259" y="3424115"/>
                                                                                                                        <a:ext cx="350842" cy="0"/>
                                                                                                                      </a:xfrm>
                                                                                                                      <a:prstGeom prst="line">
                                                                                                                        <a:avLst/>
                                                                                                                      </a:prstGeom>
                                                                                                                      <a:ln w="3175">
                                                                                                                        <a:solidFill>
                                                                                                                          <a:schemeClr val="tx1"/>
                                                                                                                        </a:solidFill>
                                                                                                                      </a:ln>
                                                                                                                    </p:spPr>
                                                                                                                    <p:style>
                                                                                                                      <a:lnRef idx="1">
                                                                                                                        <a:schemeClr val="accent1"/>
                                                                                                                      </a:lnRef>
                                                                                                                      <a:fill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fillRef>
                                                                                                                      <a:effect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effectRef>
                                                                                                                      <a:fontRef idx="minor">
                                                                                                                        <a:schemeClr val="tx1"/>
                                                                                                                      </a:fontRef>
                                                                                                                    </p:style>
                                                                                                                  </p:cxnSp>
                                                                                                                </p:grpSp>
                                                                                                                <p:cxnSp>
                                                                                                                  <p:nvCxnSpPr>
                                                                                                                    <p:cNvPr id="334" name="直線コネクタ 333"/>
                                                                                                                    <p:cNvCxnSpPr/>
                                                                                                                    <p:nvPr/>
                                                                                                                  </p:nvCxnSpPr>
                                                                                                                  <p:spPr bwMode="auto">
                                                                                                                    <a:xfrm rot="10800000" flipH="1">
                                                                                                                      <a:off x="1646083" y="3424494"/>
                                                                                                                      <a:ext cx="350841" cy="0"/>
                                                                                                                    </a:xfrm>
                                                                                                                    <a:prstGeom prst="line">
                                                                                                                      <a:avLst/>
                                                                                                                    </a:prstGeom>
                                                                                                                    <a:ln w="3175">
                                                                                                                      <a:solidFill>
                                                                                                                        <a:schemeClr val="tx1"/>
                                                                                                                      </a:solidFill>
                                                                                                                    </a:ln>
                                                                                                                  </p:spPr>
                                                                                                                  <p:style>
                                                                                                                    <a:lnRef idx="1">
                                                                                                                      <a:schemeClr val="accent1"/>
                                                                                                                    </a:lnRef>
                                                                                                                    <a:fill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fillRef>
                                                                                                                    <a:effect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effectRef>
                                                                                                                    <a:fontRef idx="minor">
                                                                                                                      <a:schemeClr val="tx1"/>
                                                                                                                    </a:fontRef>
                                                                                                                  </p:style>
                                                                                                                </p:cxnSp>
                                                                                                              </p:grpSp>
                                                                                                              <p:cxnSp>
                                                                                                                <p:nvCxnSpPr>
                                                                                                                  <p:cNvPr id="336" name="直線コネクタ 335"/>
                                                                                                                  <p:cNvCxnSpPr/>
                                                                                                                  <p:nvPr/>
                                                                                                                </p:nvCxnSpPr>
                                                                                                                <p:spPr bwMode="auto">
                                                                                                                  <a:xfrm rot="10800000" flipH="1">
                                                                                                                    <a:off x="1646604" y="3424504"/>
                                                                                                                    <a:ext cx="350842" cy="0"/>
                                                                                                                  </a:xfrm>
                                                                                                                  <a:prstGeom prst="line">
                                                                                                                    <a:avLst/>
                                                                                                                  </a:prstGeom>
                                                                                                                  <a:ln w="3175">
                                                                                                                    <a:solidFill>
                                                                                                                      <a:schemeClr val="tx1"/>
                                                                                                                    </a:solidFill>
                                                                                                                  </a:ln>
                                                                                                                </p:spPr>
                                                                                                                <p:style>
                                                                                                                  <a:lnRef idx="1">
                                                                                                                    <a:schemeClr val="accent1"/>
                                                                                                                  </a:lnRef>
                                                                                                                  <a:fillRef idx="0">
                                                                                                                    <a:schemeClr val="accent1"/>
                                                                                                                  </a:fillRef>
                                                                                                                  <a:effectRef idx="0">
                                                                                                                    <a:schemeClr val="accent1"/>
                                                                                                                  </a:effectRef>
                                                                                                                  <a:fontRef idx="minor">
                                                                                                                    <a:schemeClr val="tx1"/>
                                                                                                                  </a:fontRef>
                                                                                                                </p:style>
                                                                                                              </p:cxnSp>
                                                                                                            </p:grpSp>
                                                                                                            <p:cxnSp>
                                                                                                              <p:nvCxnSpPr>
                                                                                                                <p:cNvPr id="338" name="直線コネクタ 337"/>
                                                                                                                <p:cNvCxnSpPr/>
                                                                                                                <p:nvPr/>
                                                                                                              </p:nvCxnSpPr>
                                                                                                              <p:spPr bwMode="auto">
                                                                                                                <a:xfrm>
                                                                                                                  <a:off x="1643925" y="3424225"/>
                                                                                                                  <a:ext cx="484193" cy="1587"/>
                                                                                                                </a:xfrm>
                                                                                                                <a:prstGeom prst="line">
                                                                                                                  <a:avLst/>
                                                                                                                </a:prstGeom>
                                                                                                                <a:ln w="3175">
                                                                                                                  <a:solidFill>
                                                                                                                    <a:schemeClr val="tx1"/>
                                                                                                                  </a:solidFill>
                                                                                                                </a:ln>
                                                                                                              </p:spPr>
                                                                                                              <p:style>
                                                                                                                <a:lnRef idx="1">
                                                                                                                  <a:schemeClr val="accent1"/>
                                                                                                                </a:lnRef>
                                                                                                                <a:fillRef idx="0">
                                                                                                                  <a:schemeClr val="accent1"/>
                                                                                                                </a:fillRef>
                                                                                                                <a:effectRef idx="0">
                                                                                                                  <a:schemeClr val="accent1"/>
                                                                                                                </a:effectRef>
                                                                                                                <a:fontRef idx="minor">
                                                                                                                  <a:schemeClr val="tx1"/>
                                                                                                                </a:fontRef>
                                                                                                              </p:style>
                                                                                                            </p:cxnSp>
                                                                                                          </p:grpSp>
                                                                                                          <p:cxnSp>
                                                                                                            <p:nvCxnSpPr>
                                                                                                              <p:cNvPr id="343" name="直線コネクタ 342"/>
                                                                                                              <p:cNvCxnSpPr/>
                                                                                                              <p:nvPr/>
                                                                                                            </p:nvCxnSpPr>
                                                                                                            <p:spPr bwMode="auto">
                                                                                                              <a:xfrm rot="10800000" flipH="1">
                                                                                                                <a:off x="1646418" y="3423602"/>
                                                                                                                <a:ext cx="350841" cy="0"/>
                                                                                                              </a:xfrm>
                                                                                                              <a:prstGeom prst="line">
                                                                                                                <a:avLst/>
                                                                                                              </a:prstGeom>
                                                                                                              <a:ln w="3175">
                                                                                                                <a:solidFill>
                                                                                                                  <a:schemeClr val="tx1"/>
                                                                                                                </a:solidFill>
                                                                                                              </a:ln>
                                                                                                            </p:spPr>
                                                                                                            <p:style>
                                                                                                              <a:lnRef idx="1">
                                                                                                                <a:schemeClr val="accent1"/>
                                                                                                              </a:lnRef>
                                                                                                              <a:fillRef idx="0">
                                                                                                                <a:schemeClr val="accent1"/>
                                                                                                              </a:fillRef>
                                                                                                              <a:effectRef idx="0">
                                                                                                                <a:schemeClr val="accent1"/>
                                                                                                              </a:effectRef>
                                                                                                              <a:fontRef idx="minor">
                                                                                                                <a:schemeClr val="tx1"/>
                                                                                                              </a:fontRef>
                                                                                                            </p:style>
                                                                                                          </p:cxnSp>
                                                                                                        </p:grpSp>
                                                                                                        <p:cxnSp>
                                                                                                          <p:nvCxnSpPr>
                                                                                                            <p:cNvPr id="345" name="直線コネクタ 344"/>
                                                                                                            <p:cNvCxnSpPr/>
                                                                                                            <p:nvPr/>
                                                                                                          </p:nvCxnSpPr>
                                                                                                          <p:spPr bwMode="auto">
                                                                                                            <a:xfrm rot="10800000" flipH="1">
                                                                                                              <a:off x="1646635" y="3423974"/>
                                                                                                              <a:ext cx="350841" cy="0"/>
                                                                                                            </a:xfrm>
                                                                                                            <a:prstGeom prst="line">
                                                                                                              <a:avLst/>
                                                                                                            </a:prstGeom>
                                                                                                            <a:ln w="3175">
                                                                                                              <a:solidFill>
                                                                                                                <a:schemeClr val="tx1"/>
                                                                                                              </a:solidFill>
                                                                                                            </a:ln>
                                                                                                          </p:spPr>
                                                                                                          <p:style>
                                                                                                            <a:lnRef idx="1">
                                                                                                              <a:schemeClr val="accent1"/>
                                                                                                            </a:lnRef>
                                                                                                            <a:fillRef idx="0">
                                                                                                              <a:schemeClr val="accent1"/>
                                                                                                            </a:fillRef>
                                                                                                            <a:effectRef idx="0">
                                                                                                              <a:schemeClr val="accent1"/>
                                                                                                            </a:effectRef>
                                                                                                            <a:fontRef idx="minor">
                                                                                                              <a:schemeClr val="tx1"/>
                                                                                                            </a:fontRef>
                                                                                                          </p:style>
                                                                                                        </p:cxnSp>
                                                                                                      </p:grpSp>
                                                                                                      <p:cxnSp>
                                                                                                        <p:nvCxnSpPr>
                                                                                                          <p:cNvPr id="347" name="直線コネクタ 346"/>
                                                                                                          <p:cNvCxnSpPr/>
                                                                                                          <p:nvPr/>
                                                                                                        </p:nvCxnSpPr>
                                                                                                        <p:spPr bwMode="auto">
                                                                                                          <a:xfrm rot="10800000" flipH="1">
                                                                                                            <a:off x="1646026" y="3424351"/>
                                                                                                            <a:ext cx="350841" cy="0"/>
                                                                                                          </a:xfrm>
                                                                                                          <a:prstGeom prst="line">
                                                                                                            <a:avLst/>
                                                                                                          </a:prstGeom>
                                                                                                          <a:ln w="3175">
                                                                                                            <a:solidFill>
                                                                                                              <a:schemeClr val="tx1"/>
                                                                                                            </a:solidFill>
                                                                                                          </a:ln>
                                                                                                        </p:spPr>
                                                                                                        <p:style>
                                                                                                          <a:lnRef idx="1">
                                                                                                            <a:schemeClr val="accent1"/>
                                                                                                          </a:lnRef>
                                                                                                          <a:fillRef idx="0">
                                                                                                            <a:schemeClr val="accent1"/>
                                                                                                          </a:fillRef>
                                                                                                          <a:effectRef idx="0">
                                                                                                            <a:schemeClr val="accent1"/>
                                                                                                          </a:effectRef>
                                                                                                          <a:fontRef idx="minor">
                                                                                                            <a:schemeClr val="tx1"/>
                                                                                                          </a:fontRef>
                                                                                                        </p:style>
                                                                                                      </p:cxnSp>
                                                                                                    </p:grpSp>
                                                                                                    <p:cxnSp>
                                                                                                      <p:nvCxnSpPr>
                                                                                                        <p:cNvPr id="349" name="直線コネクタ 348"/>
                                                                                                        <p:cNvCxnSpPr/>
                                                                                                        <p:nvPr/>
                                                                                                      </p:nvCxnSpPr>
                                                                                                      <p:spPr bwMode="auto">
                                                                                                        <a:xfrm rot="10800000" flipH="1">
                                                                                                          <a:off x="1647061" y="3422765"/>
                                                                                                          <a:ext cx="350841" cy="0"/>
                                                                                                        </a:xfrm>
                                                                                                        <a:prstGeom prst="line">
                                                                                                          <a:avLst/>
                                                                                                        </a:prstGeom>
                                                                                                        <a:ln w="3175">
                                                                                                          <a:solidFill>
                                                                                                            <a:schemeClr val="tx1"/>
                                                                                                          </a:solidFill>
                                                                                                        </a:ln>
                                                                                                      </p:spPr>
                                                                                                      <p:style>
                                                                                                        <a:lnRef idx="1">
                                                                                                          <a:schemeClr val="accent1"/>
                                                                                                        </a:lnRef>
                                                                                                        <a:fillRef idx="0">
                                                                                                          <a:schemeClr val="accent1"/>
                                                                                                        </a:fillRef>
                                                                                                        <a:effectRef idx="0">
                                                                                                          <a:schemeClr val="accent1"/>
                                                                                                        </a:effectRef>
                                                                                                        <a:fontRef idx="minor">
                                                                                                          <a:schemeClr val="tx1"/>
                                                                                                        </a:fontRef>
                                                                                                      </p:style>
                                                                                                    </p:cxnSp>
                                                                                                  </p:grpSp>
                                                                                                  <p:cxnSp>
                                                                                                    <p:nvCxnSpPr>
                                                                                                      <p:cNvPr id="351" name="直線コネクタ 350"/>
                                                                                                      <p:cNvCxnSpPr/>
                                                                                                      <p:nvPr/>
                                                                                                    </p:nvCxnSpPr>
                                                                                                    <p:spPr bwMode="auto">
                                                                                                      <a:xfrm rot="10800000" flipH="1">
                                                                                                        <a:off x="1643898" y="3423877"/>
                                                                                                        <a:ext cx="350842" cy="0"/>
                                                                                                      </a:xfrm>
                                                                                                      <a:prstGeom prst="line">
                                                                                                        <a:avLst/>
                                                                                                      </a:prstGeom>
                                                                                                      <a:ln w="3175">
                                                                                                        <a:solidFill>
                                                                                                          <a:schemeClr val="tx1"/>
                                                                                                        </a:solidFill>
                                                                                                      </a:ln>
                                                                                                    </p:spPr>
                                                                                                    <p:style>
                                                                                                      <a:lnRef idx="1">
                                                                                                        <a:schemeClr val="accent1"/>
                                                                                                      </a:lnRef>
                                                                                                      <a:fillRef idx="0">
                                                                                                        <a:schemeClr val="accent1"/>
                                                                                                      </a:fillRef>
                                                                                                      <a:effectRef idx="0">
                                                                                                        <a:schemeClr val="accent1"/>
                                                                                                      </a:effectRef>
                                                                                                      <a:fontRef idx="minor">
                                                                                                        <a:schemeClr val="tx1"/>
                                                                                                      </a:fontRef>
                                                                                                    </p:style>
                                                                                                  </p:cxnSp>
                                                                                                </p:grp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353" name="直線コネクタ 352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 bwMode="auto">
                                                                                                    <a:xfrm rot="10800000" flipH="1">
                                                                                                      <a:off x="1646813" y="3422594"/>
                                                                                                      <a:ext cx="350842" cy="0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ln w="3175">
                                                                                                      <a:solidFill>
                                                                                                        <a:schemeClr val="tx1"/>
                                                                                                      </a:solidFill>
                                                                                                    </a:ln>
                                                                                                  </p:spPr>
                                                                                                  <p:style>
                                                                                                    <a:lnRef idx="1">
                                                                                                      <a:schemeClr val="accent1"/>
                                                                                                    </a:lnRef>
                                                                                                    <a:fillRef idx="0">
                                                                                                      <a:schemeClr val="accent1"/>
                                                                                                    </a:fillRef>
                                                                                                    <a:effectRef idx="0">
                                                                                                      <a:schemeClr val="accent1"/>
                                                                                                    </a:effectRef>
                                                                                                    <a:fontRef idx="minor">
                                                                                                      <a:schemeClr val="tx1"/>
                                                                                                    </a:fontRef>
                                                                                                  </p:style>
                                                                                                </p:cxnSp>
                                                                                              </p:grpSp>
                                                                                              <p:cxnSp>
                                                                                                <p:nvCxnSpPr>
                                                                                                  <p:cNvPr id="355" name="直線コネクタ 354"/>
                                                                                                  <p:cNvCxnSpPr/>
                                                                                                  <p:nvPr/>
                                                                                                </p:nvCxnSpPr>
                                                                                                <p:spPr bwMode="auto">
                                                                                                  <a:xfrm rot="10800000" flipH="1">
                                                                                                    <a:off x="1645360" y="3424470"/>
                                                                                                    <a:ext cx="350841" cy="0"/>
                                                                                                  </a:xfrm>
                                                                                                  <a:prstGeom prst="line">
                                                                                                    <a:avLst/>
                                                                                                  </a:prstGeom>
                                                                                                  <a:ln w="3175">
                                                                                                    <a:solidFill>
                                                                                                      <a:schemeClr val="tx1"/>
                                                                                                    </a:solidFill>
                                                                                                  </a:ln>
                                                                                                </p:spPr>
                                                                                                <p:style>
                                                                                                  <a:lnRef idx="1">
                                                                                                    <a:schemeClr val="accent1"/>
                                                                                                  </a:lnRef>
                                                                                                  <a:fillRef idx="0">
                                                                                                    <a:schemeClr val="accent1"/>
                                                                                                  </a:fillRef>
                                                                                                  <a:effectRef idx="0">
                                                                                                    <a:schemeClr val="accent1"/>
                                                                                                  </a:effectRef>
                                                                                                  <a:fontRef idx="minor">
                                                                                                    <a:schemeClr val="tx1"/>
                                                                                                  </a:fontRef>
                                                                                                </p:style>
                                                                                              </p:cxnSp>
                                                                                            </p:grpSp>
                                                                                            <p:cxnSp>
                                                                                              <p:nvCxnSpPr>
                                                                                                <p:cNvPr id="357" name="直線コネクタ 356"/>
                                                                                                <p:cNvCxnSpPr/>
                                                                                                <p:nvPr/>
                                                                                              </p:nvCxnSpPr>
                                                                                              <p:spPr bwMode="auto">
                                                                                                <a:xfrm rot="10800000" flipH="1">
                                                                                                  <a:off x="1645420" y="3424204"/>
                                                                                                  <a:ext cx="350842" cy="0"/>
                                                                                                </a:xfrm>
                                                                                                <a:prstGeom prst="line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ln w="3175">
                                                                                                  <a:solidFill>
                                                                                                    <a:schemeClr val="tx1"/>
                                                                                                  </a:solidFill>
                                                                                                </a:ln>
                                                                                              </p:spPr>
                                                                                              <p:style>
                                                                                                <a:lnRef idx="1">
                                                                                                  <a:schemeClr val="accent1"/>
                                                                                                </a:lnRef>
                                                                                                <a:fillRef idx="0">
                                                                                                  <a:schemeClr val="accent1"/>
                                                                                                </a:fillRef>
                                                                                                <a:effectRef idx="0">
                                                                                                  <a:schemeClr val="accent1"/>
                                                                                                </a:effectRef>
                                                                                                <a:fontRef idx="minor">
                                                                                                  <a:schemeClr val="tx1"/>
                                                                                                </a:fontRef>
                                                                                              </p:style>
                                                                                            </p:cxnSp>
                                                                                          </p:grp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359" name="直線コネクタ 358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 bwMode="auto">
                                                                                              <a:xfrm>
                                                                                                <a:off x="1643401" y="3423717"/>
                                                                                                <a:ext cx="439742" cy="1588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</p:grpSp>
                                                                                        <p:cxnSp>
                                                                                          <p:nvCxnSpPr>
                                                                                            <p:cNvPr id="364" name="直線コネクタ 363"/>
                                                                                            <p:cNvCxnSpPr/>
                                                                                            <p:nvPr/>
                                                                                          </p:nvCxnSpPr>
                                                                                          <p:spPr bwMode="auto">
                                                                                            <a:xfrm rot="10800000" flipH="1">
                                                                                              <a:off x="1642981" y="3422613"/>
                                                                                              <a:ext cx="350841" cy="0"/>
                                                                                            </a:xfrm>
                                                                                            <a:prstGeom prst="line">
                                                                                              <a:avLst/>
                                                                                            </a:prstGeom>
                                                                                            <a:ln w="3175">
                                                                                              <a:solidFill>
                                                                                                <a:schemeClr val="tx1"/>
                                                                                              </a:solidFill>
                                                                                            </a:ln>
                                                                                          </p:spPr>
                                                                                          <p:style>
                                                                                            <a:lnRef idx="1">
                                                                                              <a:schemeClr val="accent1"/>
                                                                                            </a:lnRef>
                                                                                            <a:fillRef idx="0">
                                                                                              <a:schemeClr val="accent1"/>
                                                                                            </a:fillRef>
                                                                                            <a:effectRef idx="0">
                                                                                              <a:schemeClr val="accent1"/>
                                                                                            </a:effectRef>
                                                                                            <a:fontRef idx="minor">
                                                                                              <a:schemeClr val="tx1"/>
                                                                                            </a:fontRef>
                                                                                          </p:style>
                                                                                        </p:cxnSp>
                                                                                      </p:grpSp>
                                                                                      <p:cxnSp>
                                                                                        <p:nvCxnSpPr>
                                                                                          <p:cNvPr id="366" name="直線コネクタ 365"/>
                                                                                          <p:cNvCxnSpPr/>
                                                                                          <p:nvPr/>
                                                                                        </p:nvCxnSpPr>
                                                                                        <p:spPr bwMode="auto">
                                                                                          <a:xfrm rot="10800000" flipH="1">
                                                                                            <a:off x="1645047" y="3424557"/>
                                                                                            <a:ext cx="350842" cy="0"/>
                                                                                          </a:xfrm>
                                                                                          <a:prstGeom prst="line">
                                                                                            <a:avLst/>
                                                                                          </a:prstGeom>
                                                                                          <a:ln w="3175">
                                                                                            <a:solidFill>
                                                                                              <a:schemeClr val="tx1"/>
                                                                                            </a:solidFill>
                                                                                          </a:ln>
                                                                                        </p:spPr>
                                                                                        <p:style>
                                                                                          <a:lnRef idx="1">
                                                                                            <a:schemeClr val="accent1"/>
                                                                                          </a:lnRef>
                                                                                          <a:fillRef idx="0">
                                                                                            <a:schemeClr val="accent1"/>
                                                                                          </a:fillRef>
                                                                                          <a:effectRef idx="0">
                                                                                            <a:schemeClr val="accent1"/>
                                                                                          </a:effectRef>
                                                                                          <a:fontRef idx="minor">
                                                                                            <a:schemeClr val="tx1"/>
                                                                                          </a:fontRef>
                                                                                        </p:style>
                                                                                      </p:cxnSp>
                                                                                    </p:grpSp>
                                                                                    <p:cxnSp>
                                                                                      <p:nvCxnSpPr>
                                                                                        <p:cNvPr id="368" name="直線コネクタ 367"/>
                                                                                        <p:cNvCxnSpPr/>
                                                                                        <p:nvPr/>
                                                                                      </p:nvCxnSpPr>
                                                                                      <p:spPr bwMode="auto">
                                                                                        <a:xfrm rot="10800000" flipH="1">
                                                                                          <a:off x="1643984" y="3424316"/>
                                                                                          <a:ext cx="350841" cy="0"/>
                                                                                        </a:xfrm>
                                                                                        <a:prstGeom prst="line">
                                                                                          <a:avLst/>
                                                                                        </a:prstGeom>
                                                                                        <a:ln w="3175">
                                                                                          <a:solidFill>
                                                                                            <a:schemeClr val="tx1"/>
                                                                                          </a:solidFill>
                                                                                        </a:ln>
                                                                                      </p:spPr>
                                                                                      <p:style>
                                                                                        <a:lnRef idx="1">
                                                                                          <a:schemeClr val="accent1"/>
                                                                                        </a:lnRef>
                                                                                        <a:fillRef idx="0">
                                                                                          <a:schemeClr val="accent1"/>
                                                                                        </a:fillRef>
                                                                                        <a:effectRef idx="0">
                                                                                          <a:schemeClr val="accent1"/>
                                                                                        </a:effectRef>
                                                                                        <a:fontRef idx="minor">
                                                                                          <a:schemeClr val="tx1"/>
                                                                                        </a:fontRef>
                                                                                      </p:style>
                                                                                    </p:cxnSp>
                                                                                  </p:grpSp>
                                                                                  <p:cxnSp>
                                                                                    <p:nvCxnSpPr>
                                                                                      <p:cNvPr id="370" name="直線コネクタ 369"/>
                                                                                      <p:cNvCxnSpPr/>
                                                                                      <p:nvPr/>
                                                                                    </p:nvCxnSpPr>
                                                                                    <p:spPr bwMode="auto">
                                                                                      <a:xfrm rot="10800000" flipH="1">
                                                                                        <a:off x="1643272" y="3425167"/>
                                                                                        <a:ext cx="350841" cy="0"/>
                                                                                      </a:xfrm>
                                                                                      <a:prstGeom prst="line">
                                                                                        <a:avLst/>
                                                                                      </a:prstGeom>
                                                                                      <a:ln w="3175">
                                                                                        <a:solidFill>
                                                                                          <a:schemeClr val="tx1"/>
                                                                                        </a:solidFill>
                                                                                      </a:ln>
                                                                                    </p:spPr>
                                                                                    <p:style>
                                                                                      <a:lnRef idx="1">
                                                                                        <a:schemeClr val="accent1"/>
                                                                                      </a:lnRef>
                                                                                      <a:fillRef idx="0">
                                                                                        <a:schemeClr val="accent1"/>
                                                                                      </a:fillRef>
                                                                                      <a:effectRef idx="0">
                                                                                        <a:schemeClr val="accent1"/>
                                                                                      </a:effectRef>
                                                                                      <a:fontRef idx="minor">
                                                                                        <a:schemeClr val="tx1"/>
                                                                                      </a:fontRef>
                                                                                    </p:style>
                                                                                  </p:cxnSp>
                                                                                </p:grp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372" name="直線コネクタ 371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 bwMode="auto">
                                                                                    <a:xfrm rot="10800000" flipH="1">
                                                                                      <a:off x="1643655" y="3424309"/>
                                                                                      <a:ext cx="350842" cy="0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</p:grp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374" name="直線コネクタ 373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 bwMode="auto">
                                                                                  <a:xfrm rot="10800000" flipH="1">
                                                                                    <a:off x="1642430" y="3422783"/>
                                                                                    <a:ext cx="350842" cy="0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</p:grpSp>
                                                                            <p:cxnSp>
                                                                              <p:nvCxnSpPr>
                                                                                <p:cNvPr id="376" name="直線コネクタ 375"/>
                                                                                <p:cNvCxnSpPr/>
                                                                                <p:nvPr/>
                                                                              </p:nvCxnSpPr>
                                                                              <p:spPr bwMode="auto">
                                                                                <a:xfrm rot="10800000" flipH="1">
                                                                                  <a:off x="1642849" y="3423225"/>
                                                                                  <a:ext cx="350842" cy="0"/>
                                                                                </a:xfrm>
                                                                                <a:prstGeom prst="line">
                                                                                  <a:avLst/>
                                                                                </a:prstGeom>
                                                                                <a:ln w="3175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1">
                                                                                  <a:schemeClr val="accent1"/>
                                                                                </a:lnRef>
                                                                                <a:fillRef idx="0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tx1"/>
                                                                                </a:fontRef>
                                                                              </p:style>
                                                                            </p:cxn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378" name="直線コネクタ 377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 bwMode="auto">
                                                                              <a:xfrm rot="10800000" flipH="1">
                                                                                <a:off x="1642444" y="3423664"/>
                                                                                <a:ext cx="350842" cy="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  <a:ln w="3175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cxnSp>
                                                                          <p:nvCxnSpPr>
                                                                            <p:cNvPr id="380" name="直線コネクタ 379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 bwMode="auto">
                                                                            <a:xfrm>
                                                                              <a:off x="1643665" y="3424257"/>
                                                                              <a:ext cx="484193" cy="1588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</p:grpSp>
                                                                      <p:cxnSp>
                                                                        <p:nvCxnSpPr>
                                                                          <p:cNvPr id="385" name="直線コネクタ 384"/>
                                                                          <p:cNvCxnSpPr/>
                                                                          <p:nvPr/>
                                                                        </p:nvCxnSpPr>
                                                                        <p:spPr bwMode="auto">
                                                                          <a:xfrm rot="10800000" flipH="1">
                                                                            <a:off x="1643574" y="3423796"/>
                                                                            <a:ext cx="350842" cy="0"/>
                                                                          </a:xfrm>
                                                                          <a:prstGeom prst="line">
                                                                            <a:avLst/>
                                                                          </a:prstGeom>
                                                                          <a:ln w="3175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1">
                                                                            <a:schemeClr val="accent1"/>
                                                                          </a:lnRef>
                                                                          <a:fillRef idx="0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tx1"/>
                                                                          </a:fontRef>
                                                                        </p:style>
                                                                      </p:cxnSp>
                                                                    </p:grpSp>
                                                                    <p:cxnSp>
                                                                      <p:nvCxnSpPr>
                                                                        <p:cNvPr id="387" name="直線コネクタ 386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 bwMode="auto">
                                                                        <a:xfrm rot="10800000" flipH="1">
                                                                          <a:off x="1642885" y="3423859"/>
                                                                          <a:ext cx="350841" cy="0"/>
                                                                        </a:xfrm>
                                                                        <a:prstGeom prst="line">
                                                                          <a:avLst/>
                                                                        </a:prstGeom>
                                                                        <a:ln w="3175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</a:ln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</p:grpSp>
                                                                  <p:cxnSp>
                                                                    <p:nvCxnSpPr>
                                                                      <p:cNvPr id="389" name="直線コネクタ 38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 bwMode="auto">
                                                                      <a:xfrm rot="10800000" flipH="1">
                                                                        <a:off x="1641359" y="3423960"/>
                                                                        <a:ext cx="350842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 w="3175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391" name="直線コネクタ 39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 bwMode="auto">
                                                                    <a:xfrm rot="10800000" flipH="1">
                                                                      <a:off x="1642538" y="3424401"/>
                                                                      <a:ext cx="350841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 w="3175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393" name="直線コネクタ 39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 bwMode="auto">
                                                                  <a:xfrm rot="10800000" flipH="1">
                                                                    <a:off x="1643192" y="3423838"/>
                                                                    <a:ext cx="350841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 w="3175"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cxnSp>
                                                              <p:nvCxnSpPr>
                                                                <p:cNvPr id="395" name="直線コネクタ 394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 bwMode="auto">
                                                                <a:xfrm rot="10800000" flipH="1">
                                                                  <a:off x="1643275" y="3425014"/>
                                                                  <a:ext cx="350841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  <a:ln w="3175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</a:ln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</p:grpSp>
                                                          <p:cxnSp>
                                                            <p:nvCxnSpPr>
                                                              <p:cNvPr id="397" name="直線コネクタ 396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 bwMode="auto">
                                                              <a:xfrm rot="10800000" flipH="1">
                                                                <a:off x="1643281" y="3424785"/>
                                                                <a:ext cx="350841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ln w="3175"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</a:ln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</p:grpSp>
                                                        <p:cxnSp>
                                                          <p:nvCxnSpPr>
                                                            <p:cNvPr id="399" name="直線コネクタ 39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 bwMode="auto">
                                                            <a:xfrm rot="10800000" flipH="1">
                                                              <a:off x="1643171" y="3426691"/>
                                                              <a:ext cx="350842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1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</p:grpSp>
                                                      <p:cxnSp>
                                                        <p:nvCxnSpPr>
                                                          <p:cNvPr id="401" name="直線コネクタ 400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 bwMode="auto">
                                                          <a:xfrm>
                                                            <a:off x="1642700" y="3426698"/>
                                                            <a:ext cx="484192" cy="1588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ln w="31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</a:ln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cxnSp>
                                                      <p:nvCxnSpPr>
                                                        <p:cNvPr id="406" name="直線コネクタ 405"/>
                                                        <p:cNvCxnSpPr/>
                                                        <p:nvPr/>
                                                      </p:nvCxnSpPr>
                                                      <p:spPr bwMode="auto">
                                                        <a:xfrm rot="10800000" flipH="1">
                                                          <a:off x="1643220" y="3424781"/>
                                                          <a:ext cx="350842" cy="0"/>
                                                        </a:xfrm>
                                                        <a:prstGeom prst="line">
                                                          <a:avLst/>
                                                        </a:prstGeom>
                                                        <a:ln w="317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1">
                                                          <a:schemeClr val="accent1"/>
                                                        </a:lnRef>
                                                        <a:fillRef idx="0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tx1"/>
                                                        </a:fontRef>
                                                      </p:style>
                                                    </p:cxnSp>
                                                  </p:grpSp>
                                                  <p:cxnSp>
                                                    <p:nvCxnSpPr>
                                                      <p:cNvPr id="408" name="直線コネクタ 407"/>
                                                      <p:cNvCxnSpPr/>
                                                      <p:nvPr/>
                                                    </p:nvCxnSpPr>
                                                    <p:spPr bwMode="auto">
                                                      <a:xfrm rot="10800000" flipH="1">
                                                        <a:off x="1643398" y="3424474"/>
                                                        <a:ext cx="350842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ln w="317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</a:ln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</p:grpSp>
                                                <p:cxnSp>
                                                  <p:nvCxnSpPr>
                                                    <p:cNvPr id="410" name="直線コネクタ 409"/>
                                                    <p:cNvCxnSpPr/>
                                                    <p:nvPr/>
                                                  </p:nvCxnSpPr>
                                                  <p:spPr bwMode="auto">
                                                    <a:xfrm rot="10800000" flipH="1">
                                                      <a:off x="1640661" y="3425050"/>
                                                      <a:ext cx="350841" cy="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ln w="3175">
                                                      <a:solidFill>
                                                        <a:schemeClr val="tx1"/>
                                                      </a:solidFill>
                                                    </a:ln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</p:grpSp>
                                              <p:cxnSp>
                                                <p:nvCxnSpPr>
                                                  <p:cNvPr id="412" name="直線コネクタ 411"/>
                                                  <p:cNvCxnSpPr/>
                                                  <p:nvPr/>
                                                </p:nvCxnSpPr>
                                                <p:spPr bwMode="auto">
                                                  <a:xfrm rot="10800000" flipH="1">
                                                    <a:off x="1641207" y="3423910"/>
                                                    <a:ext cx="350842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ln w="3175">
                                                    <a:solidFill>
                                                      <a:schemeClr val="tx1"/>
                                                    </a:solidFill>
                                                  </a:ln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</p:grpSp>
                                            <p:cxnSp>
                                              <p:nvCxnSpPr>
                                                <p:cNvPr id="414" name="直線コネクタ 413"/>
                                                <p:cNvCxnSpPr/>
                                                <p:nvPr/>
                                              </p:nvCxnSpPr>
                                              <p:spPr bwMode="auto">
                                                <a:xfrm rot="10800000" flipH="1">
                                                  <a:off x="1642148" y="3424177"/>
                                                  <a:ext cx="350842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 w="3175">
                                                  <a:solidFill>
                                                    <a:schemeClr val="tx1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  <p:cxnSp>
                                            <p:nvCxnSpPr>
                                              <p:cNvPr id="416" name="直線コネクタ 415"/>
                                              <p:cNvCxnSpPr/>
                                              <p:nvPr/>
                                            </p:nvCxnSpPr>
                                            <p:spPr bwMode="auto">
                                              <a:xfrm rot="10800000" flipH="1">
                                                <a:off x="1643121" y="3424049"/>
                                                <a:ext cx="350841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 w="3175">
                                                <a:solidFill>
                                                  <a:schemeClr val="tx1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418" name="直線コネクタ 417"/>
                                            <p:cNvCxnSpPr/>
                                            <p:nvPr/>
                                          </p:nvCxnSpPr>
                                          <p:spPr bwMode="auto">
                                            <a:xfrm rot="10800000" flipH="1">
                                              <a:off x="1642322" y="3426936"/>
                                              <a:ext cx="350842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175">
                                              <a:solidFill>
                                                <a:schemeClr val="tx1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420" name="直線コネクタ 41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rot="10800000" flipH="1">
                                            <a:off x="1640573" y="3424848"/>
                                            <a:ext cx="350842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175">
                                            <a:solidFill>
                                              <a:schemeClr val="tx1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422" name="直線コネクタ 421"/>
                                        <p:cNvCxnSpPr/>
                                        <p:nvPr/>
                                      </p:nvCxnSpPr>
                                      <p:spPr bwMode="auto">
                                        <a:xfrm>
                                          <a:off x="1643022" y="3424020"/>
                                          <a:ext cx="484193" cy="1587"/>
                                        </a:xfrm>
                                        <a:prstGeom prst="line">
                                          <a:avLst/>
                                        </a:prstGeom>
                                        <a:ln w="3175">
                                          <a:solidFill>
                                            <a:schemeClr val="tx1"/>
                                          </a:solidFill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427" name="直線コネクタ 426"/>
                                      <p:cNvCxnSpPr/>
                                      <p:nvPr/>
                                    </p:nvCxnSpPr>
                                    <p:spPr bwMode="auto">
                                      <a:xfrm rot="10800000" flipH="1">
                                        <a:off x="1643201" y="3424775"/>
                                        <a:ext cx="350842" cy="0"/>
                                      </a:xfrm>
                                      <a:prstGeom prst="line">
                                        <a:avLst/>
                                      </a:prstGeom>
                                      <a:ln w="3175"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429" name="直線コネクタ 428"/>
                                    <p:cNvCxnSpPr/>
                                    <p:nvPr/>
                                  </p:nvCxnSpPr>
                                  <p:spPr bwMode="auto">
                                    <a:xfrm rot="10800000" flipH="1">
                                      <a:off x="1642719" y="3427017"/>
                                      <a:ext cx="350841" cy="0"/>
                                    </a:xfrm>
                                    <a:prstGeom prst="line">
                                      <a:avLst/>
                                    </a:prstGeom>
                                    <a:ln w="3175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1" name="直線コネクタ 430"/>
                                  <p:cNvCxnSpPr/>
                                  <p:nvPr/>
                                </p:nvCxnSpPr>
                                <p:spPr bwMode="auto">
                                  <a:xfrm rot="10800000" flipH="1">
                                    <a:off x="1640913" y="3424300"/>
                                    <a:ext cx="350841" cy="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33" name="直線コネクタ 432"/>
                                <p:cNvCxnSpPr/>
                                <p:nvPr/>
                              </p:nvCxnSpPr>
                              <p:spPr bwMode="auto">
                                <a:xfrm rot="10800000" flipH="1">
                                  <a:off x="1642546" y="3424128"/>
                                  <a:ext cx="350842" cy="0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5" name="直線コネクタ 434"/>
                              <p:cNvCxnSpPr/>
                              <p:nvPr/>
                            </p:nvCxnSpPr>
                            <p:spPr bwMode="auto">
                              <a:xfrm rot="10800000" flipH="1">
                                <a:off x="1642777" y="3426819"/>
                                <a:ext cx="350842" cy="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37" name="直線コネクタ 436"/>
                            <p:cNvCxnSpPr/>
                            <p:nvPr/>
                          </p:nvCxnSpPr>
                          <p:spPr bwMode="auto">
                            <a:xfrm rot="10800000" flipH="1">
                              <a:off x="1640575" y="3424820"/>
                              <a:ext cx="350842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439" name="直線コネクタ 438"/>
                          <p:cNvCxnSpPr/>
                          <p:nvPr/>
                        </p:nvCxnSpPr>
                        <p:spPr bwMode="auto">
                          <a:xfrm rot="10800000" flipH="1">
                            <a:off x="1640230" y="3426450"/>
                            <a:ext cx="350842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1" name="直線コネクタ 440"/>
                        <p:cNvCxnSpPr/>
                        <p:nvPr/>
                      </p:nvCxnSpPr>
                      <p:spPr bwMode="auto">
                        <a:xfrm rot="10800000" flipH="1">
                          <a:off x="1642426" y="3426858"/>
                          <a:ext cx="350842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3" name="直線コネクタ 442"/>
                      <p:cNvCxnSpPr/>
                      <p:nvPr/>
                    </p:nvCxnSpPr>
                    <p:spPr bwMode="auto">
                      <a:xfrm>
                        <a:off x="1642584" y="3424966"/>
                        <a:ext cx="484192" cy="1587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49" name="直線コネクタ 448"/>
                    <p:cNvCxnSpPr/>
                    <p:nvPr/>
                  </p:nvCxnSpPr>
                  <p:spPr bwMode="auto">
                    <a:xfrm rot="10800000" flipH="1">
                      <a:off x="1642977" y="3424237"/>
                      <a:ext cx="350841" cy="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直線コネクタ 450"/>
                  <p:cNvCxnSpPr/>
                  <p:nvPr/>
                </p:nvCxnSpPr>
                <p:spPr bwMode="auto">
                  <a:xfrm rot="10800000" flipH="1">
                    <a:off x="1642635" y="3424568"/>
                    <a:ext cx="350841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3" name="直線コネクタ 452"/>
                <p:cNvCxnSpPr/>
                <p:nvPr/>
              </p:nvCxnSpPr>
              <p:spPr bwMode="auto">
                <a:xfrm rot="10800000" flipH="1">
                  <a:off x="1641466" y="3424923"/>
                  <a:ext cx="350841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5" name="直線コネクタ 454"/>
              <p:cNvCxnSpPr/>
              <p:nvPr/>
            </p:nvCxnSpPr>
            <p:spPr bwMode="auto">
              <a:xfrm rot="10800000" flipH="1">
                <a:off x="1642618" y="3426976"/>
                <a:ext cx="350841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12" name="テキスト ボックス 459"/>
            <p:cNvSpPr txBox="1">
              <a:spLocks noChangeArrowheads="1"/>
            </p:cNvSpPr>
            <p:nvPr/>
          </p:nvSpPr>
          <p:spPr bwMode="auto">
            <a:xfrm rot="-4800000">
              <a:off x="2069341" y="277993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</a:t>
              </a:r>
              <a:endParaRPr lang="ja-JP" altLang="en-US" sz="1200" b="1"/>
            </a:p>
          </p:txBody>
        </p:sp>
        <p:sp>
          <p:nvSpPr>
            <p:cNvPr id="17413" name="テキスト ボックス 460"/>
            <p:cNvSpPr txBox="1">
              <a:spLocks noChangeArrowheads="1"/>
            </p:cNvSpPr>
            <p:nvPr/>
          </p:nvSpPr>
          <p:spPr bwMode="auto">
            <a:xfrm rot="-4200000">
              <a:off x="2206989" y="24092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20</a:t>
              </a:r>
              <a:endParaRPr lang="ja-JP" altLang="en-US" sz="1200" b="1"/>
            </a:p>
          </p:txBody>
        </p:sp>
        <p:sp>
          <p:nvSpPr>
            <p:cNvPr id="17414" name="テキスト ボックス 461"/>
            <p:cNvSpPr txBox="1">
              <a:spLocks noChangeArrowheads="1"/>
            </p:cNvSpPr>
            <p:nvPr/>
          </p:nvSpPr>
          <p:spPr bwMode="auto">
            <a:xfrm rot="-3600000">
              <a:off x="2394831" y="20732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30</a:t>
              </a:r>
              <a:endParaRPr lang="ja-JP" altLang="en-US" sz="1200" b="1"/>
            </a:p>
          </p:txBody>
        </p:sp>
        <p:sp>
          <p:nvSpPr>
            <p:cNvPr id="17415" name="テキスト ボックス 462"/>
            <p:cNvSpPr txBox="1">
              <a:spLocks noChangeArrowheads="1"/>
            </p:cNvSpPr>
            <p:nvPr/>
          </p:nvSpPr>
          <p:spPr bwMode="auto">
            <a:xfrm rot="-3000000">
              <a:off x="2631790" y="176570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40</a:t>
              </a:r>
              <a:endParaRPr lang="ja-JP" altLang="en-US" sz="1200" b="1"/>
            </a:p>
          </p:txBody>
        </p:sp>
        <p:sp>
          <p:nvSpPr>
            <p:cNvPr id="17416" name="テキスト ボックス 463"/>
            <p:cNvSpPr txBox="1">
              <a:spLocks noChangeArrowheads="1"/>
            </p:cNvSpPr>
            <p:nvPr/>
          </p:nvSpPr>
          <p:spPr bwMode="auto">
            <a:xfrm rot="-2400000">
              <a:off x="2917031" y="150643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50</a:t>
              </a:r>
              <a:endParaRPr lang="ja-JP" altLang="en-US" sz="1200" b="1"/>
            </a:p>
          </p:txBody>
        </p:sp>
        <p:sp>
          <p:nvSpPr>
            <p:cNvPr id="17417" name="テキスト ボックス 464"/>
            <p:cNvSpPr txBox="1">
              <a:spLocks noChangeArrowheads="1"/>
            </p:cNvSpPr>
            <p:nvPr/>
          </p:nvSpPr>
          <p:spPr bwMode="auto">
            <a:xfrm rot="-1800000">
              <a:off x="3256342" y="128795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60</a:t>
              </a:r>
              <a:endParaRPr lang="ja-JP" altLang="en-US" sz="1200" b="1"/>
            </a:p>
          </p:txBody>
        </p:sp>
        <p:sp>
          <p:nvSpPr>
            <p:cNvPr id="17418" name="テキスト ボックス 465"/>
            <p:cNvSpPr txBox="1">
              <a:spLocks noChangeArrowheads="1"/>
            </p:cNvSpPr>
            <p:nvPr/>
          </p:nvSpPr>
          <p:spPr bwMode="auto">
            <a:xfrm rot="-1200000">
              <a:off x="3624045" y="11509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70</a:t>
              </a:r>
              <a:endParaRPr lang="ja-JP" altLang="en-US" sz="1200" b="1"/>
            </a:p>
          </p:txBody>
        </p:sp>
        <p:sp>
          <p:nvSpPr>
            <p:cNvPr id="17419" name="テキスト ボックス 466"/>
            <p:cNvSpPr txBox="1">
              <a:spLocks noChangeArrowheads="1"/>
            </p:cNvSpPr>
            <p:nvPr/>
          </p:nvSpPr>
          <p:spPr bwMode="auto">
            <a:xfrm rot="-600000">
              <a:off x="3999889" y="1057718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80</a:t>
              </a:r>
              <a:endParaRPr lang="ja-JP" altLang="en-US" sz="1200" b="1"/>
            </a:p>
          </p:txBody>
        </p:sp>
        <p:sp>
          <p:nvSpPr>
            <p:cNvPr id="17420" name="テキスト ボックス 467"/>
            <p:cNvSpPr txBox="1">
              <a:spLocks noChangeArrowheads="1"/>
            </p:cNvSpPr>
            <p:nvPr/>
          </p:nvSpPr>
          <p:spPr bwMode="auto">
            <a:xfrm rot="600000">
              <a:off x="4730011" y="110490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100</a:t>
              </a:r>
              <a:endParaRPr lang="ja-JP" altLang="en-US" sz="1200" b="1"/>
            </a:p>
          </p:txBody>
        </p:sp>
        <p:sp>
          <p:nvSpPr>
            <p:cNvPr id="17421" name="テキスト ボックス 468"/>
            <p:cNvSpPr txBox="1">
              <a:spLocks noChangeArrowheads="1"/>
            </p:cNvSpPr>
            <p:nvPr/>
          </p:nvSpPr>
          <p:spPr bwMode="auto">
            <a:xfrm rot="1200000">
              <a:off x="5123633" y="1206722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110</a:t>
              </a:r>
            </a:p>
          </p:txBody>
        </p:sp>
        <p:sp>
          <p:nvSpPr>
            <p:cNvPr id="17422" name="テキスト ボックス 469"/>
            <p:cNvSpPr txBox="1">
              <a:spLocks noChangeArrowheads="1"/>
            </p:cNvSpPr>
            <p:nvPr/>
          </p:nvSpPr>
          <p:spPr bwMode="auto">
            <a:xfrm rot="1800000">
              <a:off x="5447881" y="14149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120</a:t>
              </a:r>
              <a:endParaRPr lang="ja-JP" altLang="en-US" sz="1200" b="1"/>
            </a:p>
          </p:txBody>
        </p:sp>
        <p:sp>
          <p:nvSpPr>
            <p:cNvPr id="17423" name="テキスト ボックス 470"/>
            <p:cNvSpPr txBox="1">
              <a:spLocks noChangeArrowheads="1"/>
            </p:cNvSpPr>
            <p:nvPr/>
          </p:nvSpPr>
          <p:spPr bwMode="auto">
            <a:xfrm rot="2400000">
              <a:off x="5753731" y="16582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130</a:t>
              </a:r>
            </a:p>
          </p:txBody>
        </p:sp>
        <p:sp>
          <p:nvSpPr>
            <p:cNvPr id="17424" name="テキスト ボックス 471"/>
            <p:cNvSpPr txBox="1">
              <a:spLocks noChangeArrowheads="1"/>
            </p:cNvSpPr>
            <p:nvPr/>
          </p:nvSpPr>
          <p:spPr bwMode="auto">
            <a:xfrm rot="3000000">
              <a:off x="6009984" y="19290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140</a:t>
              </a:r>
            </a:p>
          </p:txBody>
        </p:sp>
        <p:sp>
          <p:nvSpPr>
            <p:cNvPr id="17425" name="テキスト ボックス 472"/>
            <p:cNvSpPr txBox="1">
              <a:spLocks noChangeArrowheads="1"/>
            </p:cNvSpPr>
            <p:nvPr/>
          </p:nvSpPr>
          <p:spPr bwMode="auto">
            <a:xfrm rot="3600000">
              <a:off x="6230231" y="227725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150</a:t>
              </a:r>
            </a:p>
          </p:txBody>
        </p:sp>
        <p:sp>
          <p:nvSpPr>
            <p:cNvPr id="17426" name="テキスト ボックス 473"/>
            <p:cNvSpPr txBox="1">
              <a:spLocks noChangeArrowheads="1"/>
            </p:cNvSpPr>
            <p:nvPr/>
          </p:nvSpPr>
          <p:spPr bwMode="auto">
            <a:xfrm rot="4200000">
              <a:off x="6377596" y="26578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160</a:t>
              </a:r>
              <a:endParaRPr lang="ja-JP" altLang="en-US" sz="1200" b="1"/>
            </a:p>
          </p:txBody>
        </p:sp>
        <p:sp>
          <p:nvSpPr>
            <p:cNvPr id="17427" name="テキスト ボックス 474"/>
            <p:cNvSpPr txBox="1">
              <a:spLocks noChangeArrowheads="1"/>
            </p:cNvSpPr>
            <p:nvPr/>
          </p:nvSpPr>
          <p:spPr bwMode="auto">
            <a:xfrm rot="4800000">
              <a:off x="6459928" y="305163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170</a:t>
              </a:r>
              <a:endParaRPr lang="ja-JP" altLang="en-US" sz="1200" b="1"/>
            </a:p>
          </p:txBody>
        </p:sp>
        <p:sp>
          <p:nvSpPr>
            <p:cNvPr id="17428" name="テキスト ボックス 475"/>
            <p:cNvSpPr txBox="1">
              <a:spLocks noChangeArrowheads="1"/>
            </p:cNvSpPr>
            <p:nvPr/>
          </p:nvSpPr>
          <p:spPr bwMode="auto">
            <a:xfrm rot="5400000">
              <a:off x="6462325" y="345242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180</a:t>
              </a:r>
              <a:endParaRPr lang="ja-JP" altLang="en-US" sz="1200" b="1"/>
            </a:p>
          </p:txBody>
        </p:sp>
        <p:sp>
          <p:nvSpPr>
            <p:cNvPr id="17429" name="テキスト ボックス 476"/>
            <p:cNvSpPr txBox="1">
              <a:spLocks noChangeArrowheads="1"/>
            </p:cNvSpPr>
            <p:nvPr/>
          </p:nvSpPr>
          <p:spPr bwMode="auto">
            <a:xfrm rot="4800000">
              <a:off x="6247642" y="30454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30" name="テキスト ボックス 477"/>
            <p:cNvSpPr txBox="1">
              <a:spLocks noChangeArrowheads="1"/>
            </p:cNvSpPr>
            <p:nvPr/>
          </p:nvSpPr>
          <p:spPr bwMode="auto">
            <a:xfrm rot="4200000">
              <a:off x="6182089" y="27140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31" name="テキスト ボックス 478"/>
            <p:cNvSpPr txBox="1">
              <a:spLocks noChangeArrowheads="1"/>
            </p:cNvSpPr>
            <p:nvPr/>
          </p:nvSpPr>
          <p:spPr bwMode="auto">
            <a:xfrm rot="3600000">
              <a:off x="6071481" y="237171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32" name="テキスト ボックス 479"/>
            <p:cNvSpPr txBox="1">
              <a:spLocks noChangeArrowheads="1"/>
            </p:cNvSpPr>
            <p:nvPr/>
          </p:nvSpPr>
          <p:spPr bwMode="auto">
            <a:xfrm rot="3000000">
              <a:off x="5870290" y="208955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33" name="テキスト ボックス 480"/>
            <p:cNvSpPr txBox="1">
              <a:spLocks noChangeArrowheads="1"/>
            </p:cNvSpPr>
            <p:nvPr/>
          </p:nvSpPr>
          <p:spPr bwMode="auto">
            <a:xfrm rot="2400000">
              <a:off x="5647530" y="1823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7434" name="テキスト ボックス 481"/>
            <p:cNvSpPr txBox="1">
              <a:spLocks noChangeArrowheads="1"/>
            </p:cNvSpPr>
            <p:nvPr/>
          </p:nvSpPr>
          <p:spPr bwMode="auto">
            <a:xfrm rot="1800000">
              <a:off x="5364543" y="160545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35" name="テキスト ボックス 482"/>
            <p:cNvSpPr txBox="1">
              <a:spLocks noChangeArrowheads="1"/>
            </p:cNvSpPr>
            <p:nvPr/>
          </p:nvSpPr>
          <p:spPr bwMode="auto">
            <a:xfrm rot="1200000">
              <a:off x="5059146" y="1449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36" name="テキスト ボックス 483"/>
            <p:cNvSpPr txBox="1">
              <a:spLocks noChangeArrowheads="1"/>
            </p:cNvSpPr>
            <p:nvPr/>
          </p:nvSpPr>
          <p:spPr bwMode="auto">
            <a:xfrm rot="600000">
              <a:off x="4737710" y="13561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37" name="テキスト ボックス 484"/>
            <p:cNvSpPr txBox="1">
              <a:spLocks noChangeArrowheads="1"/>
            </p:cNvSpPr>
            <p:nvPr/>
          </p:nvSpPr>
          <p:spPr bwMode="auto">
            <a:xfrm rot="-600000">
              <a:off x="3999761" y="1314454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38" name="テキスト ボックス 485"/>
            <p:cNvSpPr txBox="1">
              <a:spLocks noChangeArrowheads="1"/>
            </p:cNvSpPr>
            <p:nvPr/>
          </p:nvSpPr>
          <p:spPr bwMode="auto">
            <a:xfrm rot="-1200000">
              <a:off x="3669484" y="1378171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39" name="テキスト ボックス 486"/>
            <p:cNvSpPr txBox="1">
              <a:spLocks noChangeArrowheads="1"/>
            </p:cNvSpPr>
            <p:nvPr/>
          </p:nvSpPr>
          <p:spPr bwMode="auto">
            <a:xfrm rot="-1800000">
              <a:off x="3333330" y="149750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40" name="テキスト ボックス 487"/>
            <p:cNvSpPr txBox="1">
              <a:spLocks noChangeArrowheads="1"/>
            </p:cNvSpPr>
            <p:nvPr/>
          </p:nvSpPr>
          <p:spPr bwMode="auto">
            <a:xfrm rot="-2400000">
              <a:off x="3054982" y="16709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41" name="テキスト ボックス 488"/>
            <p:cNvSpPr txBox="1">
              <a:spLocks noChangeArrowheads="1"/>
            </p:cNvSpPr>
            <p:nvPr/>
          </p:nvSpPr>
          <p:spPr bwMode="auto">
            <a:xfrm rot="-3000000">
              <a:off x="2790533" y="19163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42" name="テキスト ボックス 489"/>
            <p:cNvSpPr txBox="1">
              <a:spLocks noChangeArrowheads="1"/>
            </p:cNvSpPr>
            <p:nvPr/>
          </p:nvSpPr>
          <p:spPr bwMode="auto">
            <a:xfrm rot="-3600000">
              <a:off x="2566282" y="2169308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150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43" name="テキスト ボックス 490"/>
            <p:cNvSpPr txBox="1">
              <a:spLocks noChangeArrowheads="1"/>
            </p:cNvSpPr>
            <p:nvPr/>
          </p:nvSpPr>
          <p:spPr bwMode="auto">
            <a:xfrm rot="-4200000">
              <a:off x="2396145" y="24673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44" name="テキスト ボックス 491"/>
            <p:cNvSpPr txBox="1">
              <a:spLocks noChangeArrowheads="1"/>
            </p:cNvSpPr>
            <p:nvPr/>
          </p:nvSpPr>
          <p:spPr bwMode="auto">
            <a:xfrm rot="-4800000">
              <a:off x="2287979" y="279276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45" name="テキスト ボックス 492"/>
            <p:cNvSpPr txBox="1">
              <a:spLocks noChangeArrowheads="1"/>
            </p:cNvSpPr>
            <p:nvPr/>
          </p:nvSpPr>
          <p:spPr bwMode="auto">
            <a:xfrm rot="-5400000">
              <a:off x="2237174" y="312857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7446" name="テキスト ボックス 493"/>
            <p:cNvSpPr txBox="1">
              <a:spLocks noChangeArrowheads="1"/>
            </p:cNvSpPr>
            <p:nvPr/>
          </p:nvSpPr>
          <p:spPr bwMode="auto">
            <a:xfrm rot="5400000">
              <a:off x="6244024" y="34397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495" name="アーチ 494"/>
            <p:cNvSpPr/>
            <p:nvPr/>
          </p:nvSpPr>
          <p:spPr>
            <a:xfrm>
              <a:off x="2486003" y="1295399"/>
              <a:ext cx="4222794" cy="4289425"/>
            </a:xfrm>
            <a:prstGeom prst="blockArc">
              <a:avLst>
                <a:gd name="adj1" fmla="val 10800000"/>
                <a:gd name="adj2" fmla="val 21539567"/>
                <a:gd name="adj3" fmla="val 25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7448" name="テキスト ボックス 495"/>
            <p:cNvSpPr txBox="1">
              <a:spLocks noChangeArrowheads="1"/>
            </p:cNvSpPr>
            <p:nvPr/>
          </p:nvSpPr>
          <p:spPr bwMode="auto">
            <a:xfrm rot="-5400000">
              <a:off x="2010975" y="31349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0</a:t>
              </a:r>
              <a:endParaRPr lang="ja-JP" altLang="en-US" sz="1200" b="1"/>
            </a:p>
          </p:txBody>
        </p:sp>
        <p:sp>
          <p:nvSpPr>
            <p:cNvPr id="17449" name="テキスト ボックス 458"/>
            <p:cNvSpPr txBox="1">
              <a:spLocks noChangeArrowheads="1"/>
            </p:cNvSpPr>
            <p:nvPr/>
          </p:nvSpPr>
          <p:spPr bwMode="auto">
            <a:xfrm>
              <a:off x="4305300" y="12065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 b="1">
                  <a:solidFill>
                    <a:srgbClr val="FF0000"/>
                  </a:solidFill>
                </a:rPr>
                <a:t>９０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パイ 457"/>
          <p:cNvSpPr/>
          <p:nvPr/>
        </p:nvSpPr>
        <p:spPr>
          <a:xfrm>
            <a:off x="949325" y="0"/>
            <a:ext cx="7245350" cy="6858000"/>
          </a:xfrm>
          <a:prstGeom prst="pie">
            <a:avLst>
              <a:gd name="adj1" fmla="val 6963684"/>
              <a:gd name="adj2" fmla="val 215798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8434" name="グループ化 496"/>
          <p:cNvGrpSpPr>
            <a:grpSpLocks/>
          </p:cNvGrpSpPr>
          <p:nvPr/>
        </p:nvGrpSpPr>
        <p:grpSpPr bwMode="auto">
          <a:xfrm rot="8100000">
            <a:off x="1643063" y="500063"/>
            <a:ext cx="5857875" cy="5857875"/>
            <a:chOff x="1643031" y="500061"/>
            <a:chExt cx="5857936" cy="5857875"/>
          </a:xfrm>
        </p:grpSpPr>
        <p:grpSp>
          <p:nvGrpSpPr>
            <p:cNvPr id="18435" name="グループ化 455"/>
            <p:cNvGrpSpPr>
              <a:grpSpLocks/>
            </p:cNvGrpSpPr>
            <p:nvPr/>
          </p:nvGrpSpPr>
          <p:grpSpPr bwMode="auto">
            <a:xfrm rot="10740000">
              <a:off x="1643031" y="500061"/>
              <a:ext cx="5857936" cy="5857875"/>
              <a:chOff x="1643002" y="500064"/>
              <a:chExt cx="5857936" cy="5857875"/>
            </a:xfrm>
          </p:grpSpPr>
          <p:grpSp>
            <p:nvGrpSpPr>
              <p:cNvPr id="18474" name="グループ化 453"/>
              <p:cNvGrpSpPr>
                <a:grpSpLocks/>
              </p:cNvGrpSpPr>
              <p:nvPr/>
            </p:nvGrpSpPr>
            <p:grpSpPr bwMode="auto">
              <a:xfrm rot="-60000">
                <a:off x="1643002" y="500064"/>
                <a:ext cx="5857936" cy="5857875"/>
                <a:chOff x="1643002" y="500064"/>
                <a:chExt cx="5857936" cy="5857875"/>
              </a:xfrm>
            </p:grpSpPr>
            <p:grpSp>
              <p:nvGrpSpPr>
                <p:cNvPr id="18476" name="グループ化 451"/>
                <p:cNvGrpSpPr>
                  <a:grpSpLocks/>
                </p:cNvGrpSpPr>
                <p:nvPr/>
              </p:nvGrpSpPr>
              <p:grpSpPr bwMode="auto">
                <a:xfrm rot="-60000">
                  <a:off x="1643002" y="500064"/>
                  <a:ext cx="5857936" cy="5857875"/>
                  <a:chOff x="1643002" y="500064"/>
                  <a:chExt cx="5857936" cy="5857875"/>
                </a:xfrm>
              </p:grpSpPr>
              <p:grpSp>
                <p:nvGrpSpPr>
                  <p:cNvPr id="18478" name="グループ化 449"/>
                  <p:cNvGrpSpPr>
                    <a:grpSpLocks/>
                  </p:cNvGrpSpPr>
                  <p:nvPr/>
                </p:nvGrpSpPr>
                <p:grpSpPr bwMode="auto">
                  <a:xfrm rot="-60000">
                    <a:off x="1643002" y="500064"/>
                    <a:ext cx="5857936" cy="5857875"/>
                    <a:chOff x="1643002" y="500064"/>
                    <a:chExt cx="5857936" cy="5857875"/>
                  </a:xfrm>
                </p:grpSpPr>
                <p:grpSp>
                  <p:nvGrpSpPr>
                    <p:cNvPr id="18480" name="グループ化 447"/>
                    <p:cNvGrpSpPr>
                      <a:grpSpLocks/>
                    </p:cNvGrpSpPr>
                    <p:nvPr/>
                  </p:nvGrpSpPr>
                  <p:grpSpPr bwMode="auto">
                    <a:xfrm rot="-60000">
                      <a:off x="1643002" y="500064"/>
                      <a:ext cx="5857936" cy="5857875"/>
                      <a:chOff x="1643002" y="500064"/>
                      <a:chExt cx="5857936" cy="5857875"/>
                    </a:xfrm>
                  </p:grpSpPr>
                  <p:grpSp>
                    <p:nvGrpSpPr>
                      <p:cNvPr id="18482" name="グループ化 441"/>
                      <p:cNvGrpSpPr>
                        <a:grpSpLocks/>
                      </p:cNvGrpSpPr>
                      <p:nvPr/>
                    </p:nvGrpSpPr>
                    <p:grpSpPr bwMode="auto">
                      <a:xfrm rot="-60000">
                        <a:off x="1643002" y="500064"/>
                        <a:ext cx="5857936" cy="5857875"/>
                        <a:chOff x="1643002" y="500064"/>
                        <a:chExt cx="5857936" cy="5857875"/>
                      </a:xfrm>
                    </p:grpSpPr>
                    <p:grpSp>
                      <p:nvGrpSpPr>
                        <p:cNvPr id="18484" name="グループ化 43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-60000">
                          <a:off x="1643002" y="500064"/>
                          <a:ext cx="5857936" cy="5857875"/>
                          <a:chOff x="1643002" y="500064"/>
                          <a:chExt cx="5857936" cy="5857875"/>
                        </a:xfrm>
                      </p:grpSpPr>
                      <p:grpSp>
                        <p:nvGrpSpPr>
                          <p:cNvPr id="18486" name="グループ化 4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60000">
                            <a:off x="1643002" y="500064"/>
                            <a:ext cx="5857936" cy="5857875"/>
                            <a:chOff x="1643002" y="500064"/>
                            <a:chExt cx="5857936" cy="5857875"/>
                          </a:xfrm>
                        </p:grpSpPr>
                        <p:grpSp>
                          <p:nvGrpSpPr>
                            <p:cNvPr id="18488" name="グループ化 4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-60000">
                              <a:off x="1643002" y="500064"/>
                              <a:ext cx="5857936" cy="5857875"/>
                              <a:chOff x="1643002" y="500064"/>
                              <a:chExt cx="5857936" cy="5857875"/>
                            </a:xfrm>
                          </p:grpSpPr>
                          <p:grpSp>
                            <p:nvGrpSpPr>
                              <p:cNvPr id="18490" name="グループ化 4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120000">
                                <a:off x="1643002" y="500064"/>
                                <a:ext cx="5857936" cy="5857875"/>
                                <a:chOff x="1643002" y="500064"/>
                                <a:chExt cx="5857936" cy="5857875"/>
                              </a:xfrm>
                            </p:grpSpPr>
                            <p:grpSp>
                              <p:nvGrpSpPr>
                                <p:cNvPr id="18492" name="グループ化 4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 rot="-60000">
                                  <a:off x="1643002" y="500064"/>
                                  <a:ext cx="5857936" cy="5857875"/>
                                  <a:chOff x="1643002" y="500064"/>
                                  <a:chExt cx="5857936" cy="5857875"/>
                                </a:xfrm>
                              </p:grpSpPr>
                              <p:grpSp>
                                <p:nvGrpSpPr>
                                  <p:cNvPr id="18494" name="グループ化 42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 rot="-60000">
                                    <a:off x="1643002" y="500064"/>
                                    <a:ext cx="5857936" cy="5857875"/>
                                    <a:chOff x="1643002" y="500064"/>
                                    <a:chExt cx="5857936" cy="5857875"/>
                                  </a:xfrm>
                                </p:grpSpPr>
                                <p:grpSp>
                                  <p:nvGrpSpPr>
                                    <p:cNvPr id="18496" name="グループ化 427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 rot="-60000">
                                      <a:off x="1643002" y="500064"/>
                                      <a:ext cx="5857936" cy="5857875"/>
                                      <a:chOff x="1643002" y="500064"/>
                                      <a:chExt cx="5857936" cy="5857875"/>
                                    </a:xfrm>
                                  </p:grpSpPr>
                                  <p:grpSp>
                                    <p:nvGrpSpPr>
                                      <p:cNvPr id="18498" name="グループ化 425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 rot="-60000">
                                        <a:off x="1643002" y="500064"/>
                                        <a:ext cx="5857936" cy="5857875"/>
                                        <a:chOff x="1643002" y="500064"/>
                                        <a:chExt cx="5857936" cy="5857875"/>
                                      </a:xfrm>
                                    </p:grpSpPr>
                                    <p:grpSp>
                                      <p:nvGrpSpPr>
                                        <p:cNvPr id="18500" name="グループ化 420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 rot="-60000">
                                          <a:off x="1643002" y="500064"/>
                                          <a:ext cx="5857936" cy="5857875"/>
                                          <a:chOff x="1643002" y="500064"/>
                                          <a:chExt cx="5857936" cy="5857875"/>
                                        </a:xfrm>
                                      </p:grpSpPr>
                                      <p:grpSp>
                                        <p:nvGrpSpPr>
                                          <p:cNvPr id="18502" name="グループ化 418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 rot="-60000">
                                            <a:off x="1643002" y="500064"/>
                                            <a:ext cx="5857936" cy="5857875"/>
                                            <a:chOff x="1643002" y="500064"/>
                                            <a:chExt cx="5857936" cy="5857875"/>
                                          </a:xfrm>
                                        </p:grpSpPr>
                                        <p:grpSp>
                                          <p:nvGrpSpPr>
                                            <p:cNvPr id="18504" name="グループ化 41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 rot="-60000">
                                              <a:off x="1643002" y="500064"/>
                                              <a:ext cx="5857936" cy="5857875"/>
                                              <a:chOff x="1643002" y="500064"/>
                                              <a:chExt cx="5857936" cy="585787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18506" name="グループ化 414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 rot="-60000">
                                                <a:off x="1643002" y="500064"/>
                                                <a:ext cx="5857936" cy="5857875"/>
                                                <a:chOff x="1643002" y="500064"/>
                                                <a:chExt cx="5857936" cy="585787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18508" name="グループ化 412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 rot="-120000">
                                                  <a:off x="1643002" y="500064"/>
                                                  <a:ext cx="5857936" cy="5857875"/>
                                                  <a:chOff x="1643002" y="500064"/>
                                                  <a:chExt cx="5857936" cy="585787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18510" name="グループ化 410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 rot="-60000">
                                                    <a:off x="1643002" y="500064"/>
                                                    <a:ext cx="5857936" cy="5857875"/>
                                                    <a:chOff x="1643002" y="500064"/>
                                                    <a:chExt cx="5857936" cy="5857875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18512" name="グループ化 408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 rot="-60000">
                                                      <a:off x="1643002" y="500064"/>
                                                      <a:ext cx="5857936" cy="5857875"/>
                                                      <a:chOff x="1643002" y="500064"/>
                                                      <a:chExt cx="5857936" cy="5857875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18514" name="グループ化 406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 rot="-60000">
                                                        <a:off x="1643002" y="500064"/>
                                                        <a:ext cx="5857936" cy="5857875"/>
                                                        <a:chOff x="1643002" y="500064"/>
                                                        <a:chExt cx="5857936" cy="5857875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18516" name="グループ化 404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 rot="-60000">
                                                          <a:off x="1643002" y="500064"/>
                                                          <a:ext cx="5857936" cy="5857875"/>
                                                          <a:chOff x="1643002" y="500064"/>
                                                          <a:chExt cx="5857936" cy="5857875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18518" name="グループ化 399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 rot="-60000">
                                                            <a:off x="1643002" y="500064"/>
                                                            <a:ext cx="5857936" cy="5857875"/>
                                                            <a:chOff x="1643002" y="500064"/>
                                                            <a:chExt cx="5857936" cy="5857875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18520" name="グループ化 397"/>
                                                            <p:cNvGrpSpPr>
                                                              <a:grpSpLocks/>
                                                            </p:cNvGrpSpPr>
                                                            <p:nvPr/>
                                                          </p:nvGrpSpPr>
                                                          <p:grpSpPr bwMode="auto">
                                                            <a:xfrm rot="-60000">
                                                              <a:off x="1643002" y="500064"/>
                                                              <a:ext cx="5857936" cy="5857875"/>
                                                              <a:chOff x="1643002" y="500064"/>
                                                              <a:chExt cx="5857936" cy="5857875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18522" name="グループ化 395"/>
                                                              <p:cNvGrpSpPr>
                                                                <a:grpSpLocks/>
                                                              </p:cNvGrpSpPr>
                                                              <p:nvPr/>
                                                            </p:nvGrpSpPr>
                                                            <p:grpSpPr bwMode="auto">
                                                              <a:xfrm rot="-60000">
                                                                <a:off x="1643002" y="500064"/>
                                                                <a:ext cx="5857936" cy="5857875"/>
                                                                <a:chOff x="1643002" y="500064"/>
                                                                <a:chExt cx="5857936" cy="5857875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18524" name="グループ化 393"/>
                                                                <p:cNvGrpSpPr>
                                                                  <a:grpSpLocks/>
                                                                </p:cNvGrpSpPr>
                                                                <p:nvPr/>
                                                              </p:nvGrpSpPr>
                                                              <p:grpSpPr bwMode="auto">
                                                                <a:xfrm rot="-60000">
                                                                  <a:off x="1643002" y="500064"/>
                                                                  <a:ext cx="5857936" cy="5857875"/>
                                                                  <a:chOff x="1643002" y="500064"/>
                                                                  <a:chExt cx="5857936" cy="585787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18526" name="グループ化 391"/>
                                                                  <p:cNvGrpSpPr>
                                                                    <a:grpSpLocks/>
                                                                  </p:cNvGrpSpPr>
                                                                  <p:nvPr/>
                                                                </p:nvGrpSpPr>
                                                                <p:grpSpPr bwMode="auto">
                                                                  <a:xfrm rot="-120000">
                                                                    <a:off x="1643002" y="500064"/>
                                                                    <a:ext cx="5857936" cy="5857875"/>
                                                                    <a:chOff x="1643002" y="500064"/>
                                                                    <a:chExt cx="5857936" cy="5857875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8528" name="グループ化 389"/>
                                                                    <p:cNvGrpSpPr>
                                                                      <a:grpSpLocks/>
                                                                    </p:cNvGrpSpPr>
                                                                    <p:nvPr/>
                                                                  </p:nvGrpSpPr>
                                                                  <p:grpSpPr bwMode="auto">
                                                                    <a:xfrm rot="-60000">
                                                                      <a:off x="1643002" y="500064"/>
                                                                      <a:ext cx="5857936" cy="5857875"/>
                                                                      <a:chOff x="1643002" y="500064"/>
                                                                      <a:chExt cx="5857936" cy="5857875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18530" name="グループ化 387"/>
                                                                      <p:cNvGrpSpPr>
                                                                        <a:grpSpLocks/>
                                                                      </p:cNvGrpSpPr>
                                                                      <p:nvPr/>
                                                                    </p:nvGrpSpPr>
                                                                    <p:grpSpPr bwMode="auto">
                                                                      <a:xfrm rot="-60000">
                                                                        <a:off x="1643002" y="500064"/>
                                                                        <a:ext cx="5857936" cy="5857875"/>
                                                                        <a:chOff x="1643002" y="500064"/>
                                                                        <a:chExt cx="5857936" cy="5857875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18532" name="グループ化 385"/>
                                                                        <p:cNvGrpSpPr>
                                                                          <a:grpSpLocks/>
                                                                        </p:cNvGrpSpPr>
                                                                        <p:nvPr/>
                                                                      </p:nvGrpSpPr>
                                                                      <p:grpSpPr bwMode="auto">
                                                                        <a:xfrm rot="-60000">
                                                                          <a:off x="1643002" y="500064"/>
                                                                          <a:ext cx="5857936" cy="5857875"/>
                                                                          <a:chOff x="1643002" y="500064"/>
                                                                          <a:chExt cx="5857936" cy="5857875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18534" name="グループ化 383"/>
                                                                          <p:cNvGrpSpPr>
                                                                            <a:grpSpLocks/>
                                                                          </p:cNvGrpSpPr>
                                                                          <p:nvPr/>
                                                                        </p:nvGrpSpPr>
                                                                        <p:grpSpPr bwMode="auto">
                                                                          <a:xfrm rot="-60000">
                                                                            <a:off x="1643002" y="500064"/>
                                                                            <a:ext cx="5857936" cy="5857875"/>
                                                                            <a:chOff x="1643002" y="500064"/>
                                                                            <a:chExt cx="5857936" cy="5857875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18536" name="グループ化 378"/>
                                                                            <p:cNvGrpSpPr>
                                                                              <a:grpSpLocks/>
                                                                            </p:cNvGrpSpPr>
                                                                            <p:nvPr/>
                                                                          </p:nvGrpSpPr>
                                                                          <p:grpSpPr bwMode="auto">
                                                                            <a:xfrm rot="-60000">
                                                                              <a:off x="1643002" y="500064"/>
                                                                              <a:ext cx="5857936" cy="5857875"/>
                                                                              <a:chOff x="1643002" y="500064"/>
                                                                              <a:chExt cx="5857936" cy="585787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18538" name="グループ化 376"/>
                                                                              <p:cNvGrpSpPr>
                                                                                <a:grpSpLocks/>
                                                                              </p:cNvGrpSpPr>
                                                                              <p:nvPr/>
                                                                            </p:nvGrpSpPr>
                                                                            <p:grpSpPr bwMode="auto">
                                                                              <a:xfrm rot="-60000">
                                                                                <a:off x="1643002" y="500064"/>
                                                                                <a:ext cx="5857936" cy="5857875"/>
                                                                                <a:chOff x="1643002" y="500064"/>
                                                                                <a:chExt cx="5857936" cy="5857875"/>
                                                                              </a:xfrm>
                                                                            </p:grpSpPr>
                                                                            <p:grpSp>
                                                                              <p:nvGrpSpPr>
                                                                                <p:cNvPr id="18540" name="グループ化 374"/>
                                                                                <p:cNvGrpSpPr>
                                                                                  <a:grpSpLocks/>
                                                                                </p:cNvGrpSpPr>
                                                                                <p:nvPr/>
                                                                              </p:nvGrpSpPr>
                                                                              <p:grpSpPr bwMode="auto">
                                                                                <a:xfrm rot="-60000">
                                                                                  <a:off x="1643002" y="500064"/>
                                                                                  <a:ext cx="5857936" cy="5857875"/>
                                                                                  <a:chOff x="1643002" y="500064"/>
                                                                                  <a:chExt cx="5857936" cy="5857875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18542" name="グループ化 372"/>
                                                                                  <p:cNvGrpSpPr>
                                                                                    <a:grpSpLocks/>
                                                                                  </p:cNvGrpSpPr>
                                                                                  <p:nvPr/>
                                                                                </p:nvGrpSpPr>
                                                                                <p:grpSpPr bwMode="auto">
                                                                                  <a:xfrm rot="-60000">
                                                                                    <a:off x="1643002" y="500064"/>
                                                                                    <a:ext cx="5857936" cy="5857875"/>
                                                                                    <a:chOff x="1643002" y="500064"/>
                                                                                    <a:chExt cx="5857936" cy="5857875"/>
                                                                                  </a:xfrm>
                                                                                </p:grpSpPr>
                                                                                <p:grpSp>
                                                                                  <p:nvGrpSpPr>
                                                                                    <p:cNvPr id="18544" name="グループ化 370"/>
                                                                                    <p:cNvGrpSpPr>
                                                                                      <a:grpSpLocks/>
                                                                                    </p:cNvGrpSpPr>
                                                                                    <p:nvPr/>
                                                                                  </p:nvGrpSpPr>
                                                                                  <p:grpSpPr bwMode="auto">
                                                                                    <a:xfrm rot="-120000">
                                                                                      <a:off x="1643002" y="500064"/>
                                                                                      <a:ext cx="5857936" cy="5857875"/>
                                                                                      <a:chOff x="1643002" y="500064"/>
                                                                                      <a:chExt cx="5857936" cy="5857875"/>
                                                                                    </a:xfrm>
                                                                                  </p:grpSpPr>
                                                                                  <p:grpSp>
                                                                                    <p:nvGrpSpPr>
                                                                                      <p:cNvPr id="18546" name="グループ化 368"/>
                                                                                      <p:cNvGrpSpPr>
                                                                                        <a:grpSpLocks/>
                                                                                      </p:cNvGrpSpPr>
                                                                                      <p:nvPr/>
                                                                                    </p:nvGrpSpPr>
                                                                                    <p:grpSpPr bwMode="auto">
                                                                                      <a:xfrm rot="-60000">
                                                                                        <a:off x="1643002" y="500064"/>
                                                                                        <a:ext cx="5857936" cy="5857875"/>
                                                                                        <a:chOff x="1643002" y="500064"/>
                                                                                        <a:chExt cx="5857936" cy="5857875"/>
                                                                                      </a:xfrm>
                                                                                    </p:grpSpPr>
                                                                                    <p:grpSp>
                                                                                      <p:nvGrpSpPr>
                                                                                        <p:cNvPr id="18548" name="グループ化 366"/>
                                                                                        <p:cNvGrpSpPr>
                                                                                          <a:grpSpLocks/>
                                                                                        </p:cNvGrpSpPr>
                                                                                        <p:nvPr/>
                                                                                      </p:nvGrpSpPr>
                                                                                      <p:grpSpPr bwMode="auto">
                                                                                        <a:xfrm rot="-60000">
                                                                                          <a:off x="1643002" y="500064"/>
                                                                                          <a:ext cx="5857936" cy="5857875"/>
                                                                                          <a:chOff x="1643002" y="500064"/>
                                                                                          <a:chExt cx="5857936" cy="5857875"/>
                                                                                        </a:xfrm>
                                                                                      </p:grpSpPr>
                                                                                      <p:grpSp>
                                                                                        <p:nvGrpSpPr>
                                                                                          <p:cNvPr id="18550" name="グループ化 364"/>
                                                                                          <p:cNvGrpSpPr>
                                                                                            <a:grpSpLocks/>
                                                                                          </p:cNvGrpSpPr>
                                                                                          <p:nvPr/>
                                                                                        </p:nvGrpSpPr>
                                                                                        <p:grpSpPr bwMode="auto">
                                                                                          <a:xfrm rot="-60000">
                                                                                            <a:off x="1643002" y="500064"/>
                                                                                            <a:ext cx="5857936" cy="5857875"/>
                                                                                            <a:chOff x="1643002" y="500064"/>
                                                                                            <a:chExt cx="5857936" cy="5857875"/>
                                                                                          </a:xfrm>
                                                                                        </p:grpSpPr>
                                                                                        <p:grpSp>
                                                                                          <p:nvGrpSpPr>
                                                                                            <p:cNvPr id="18552" name="グループ化 362"/>
                                                                                            <p:cNvGrpSpPr>
                                                                                              <a:grpSpLocks/>
                                                                                            </p:cNvGrpSpPr>
                                                                                            <p:nvPr/>
                                                                                          </p:nvGrpSpPr>
                                                                                          <p:grpSpPr bwMode="auto">
                                                                                            <a:xfrm rot="-60000">
                                                                                              <a:off x="1643002" y="500064"/>
                                                                                              <a:ext cx="5857936" cy="5857875"/>
                                                                                              <a:chOff x="1643002" y="500064"/>
                                                                                              <a:chExt cx="5857936" cy="5857875"/>
                                                                                            </a:xfrm>
                                                                                          </p:grpSpPr>
                                                                                          <p:grpSp>
                                                                                            <p:nvGrpSpPr>
                                                                                              <p:cNvPr id="18554" name="グループ化 357"/>
                                                                                              <p:cNvGrpSpPr>
                                                                                                <a:grpSpLocks/>
                                                                                              </p:cNvGrpSpPr>
                                                                                              <p:nvPr/>
                                                                                            </p:nvGrpSpPr>
                                                                                            <p:grpSpPr bwMode="auto">
                                                                                              <a:xfrm rot="-60000">
                                                                                                <a:off x="1643002" y="500064"/>
                                                                                                <a:ext cx="5857936" cy="5857875"/>
                                                                                                <a:chOff x="1643002" y="500064"/>
                                                                                                <a:chExt cx="5857936" cy="5857875"/>
                                                                                              </a:xfrm>
                                                                                            </p:grpSpPr>
                                                                                            <p:grpSp>
                                                                                              <p:nvGrpSpPr>
                                                                                                <p:cNvPr id="18556" name="グループ化 355"/>
                                                                                                <p:cNvGrpSpPr>
                                                                                                  <a:grpSpLocks/>
                                                                                                </p:cNvGrpSpPr>
                                                                                                <p:nvPr/>
                                                                                              </p:nvGrpSpPr>
                                                                                              <p:grpSpPr bwMode="auto">
                                                                                                <a:xfrm rot="-60000">
                                                                                                  <a:off x="1643002" y="500064"/>
                                                                                                  <a:ext cx="5857936" cy="5857875"/>
                                                                                                  <a:chOff x="1643002" y="500064"/>
                                                                                                  <a:chExt cx="5857936" cy="5857875"/>
                                                                                                </a:xfrm>
                                                                                              </p:grpSpPr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18558" name="グループ化 353"/>
                                                                                                  <p:cNvGrpSpPr>
                                                                                                    <a:grpSpLocks/>
                                                                                                  </p:cNvGrpSpPr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 bwMode="auto">
                                                                                                  <a:xfrm rot="-60000">
                                                                                                    <a:off x="1643002" y="500064"/>
                                                                                                    <a:ext cx="5857936" cy="5857875"/>
                                                                                                    <a:chOff x="1643002" y="500064"/>
                                                                                                    <a:chExt cx="5857936" cy="5857875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grpSp>
                                                                                                  <p:nvGrpSpPr>
                                                                                                    <p:cNvPr id="18560" name="グループ化 351"/>
                                                                                                    <p:cNvGrpSpPr>
                                                                                                      <a:grpSpLocks/>
                                                                                                    </p:cNvGrpSpPr>
                                                                                                    <p:nvPr/>
                                                                                                  </p:nvGrpSpPr>
                                                                                                  <p:grpSpPr bwMode="auto">
                                                                                                    <a:xfrm rot="-60000">
                                                                                                      <a:off x="1643002" y="500064"/>
                                                                                                      <a:ext cx="5857936" cy="5857875"/>
                                                                                                      <a:chOff x="1643002" y="500064"/>
                                                                                                      <a:chExt cx="5857936" cy="5857875"/>
                                                                                                    </a:xfrm>
                                                                                                  </p:grpSpPr>
                                                                                                  <p:grpSp>
                                                                                                    <p:nvGrpSpPr>
                                                                                                      <p:cNvPr id="18562" name="グループ化 349"/>
                                                                                                      <p:cNvGrpSpPr>
                                                                                                        <a:grpSpLocks/>
                                                                                                      </p:cNvGrpSpPr>
                                                                                                      <p:nvPr/>
                                                                                                    </p:nvGrpSpPr>
                                                                                                    <p:grpSpPr bwMode="auto">
                                                                                                      <a:xfrm rot="-120000">
                                                                                                        <a:off x="1643002" y="500064"/>
                                                                                                        <a:ext cx="5857936" cy="5857875"/>
                                                                                                        <a:chOff x="1643002" y="500064"/>
                                                                                                        <a:chExt cx="5857936" cy="5857875"/>
                                                                                                      </a:xfrm>
                                                                                                    </p:grpSpPr>
                                                                                                    <p:grpSp>
                                                                                                      <p:nvGrpSpPr>
                                                                                                        <p:cNvPr id="18564" name="グループ化 347"/>
                                                                                                        <p:cNvGrpSpPr>
                                                                                                          <a:grpSpLocks/>
                                                                                                        </p:cNvGrpSpPr>
                                                                                                        <p:nvPr/>
                                                                                                      </p:nvGrpSpPr>
                                                                                                      <p:grpSpPr bwMode="auto">
                                                                                                        <a:xfrm rot="-60000">
                                                                                                          <a:off x="1643002" y="500064"/>
                                                                                                          <a:ext cx="5857936" cy="5857875"/>
                                                                                                          <a:chOff x="1643002" y="500064"/>
                                                                                                          <a:chExt cx="5857936" cy="5857875"/>
                                                                                                        </a:xfrm>
                                                                                                      </p:grpSpPr>
                                                                                                      <p:grpSp>
                                                                                                        <p:nvGrpSpPr>
                                                                                                          <p:cNvPr id="18566" name="グループ化 345"/>
                                                                                                          <p:cNvGrpSpPr>
                                                                                                            <a:grpSpLocks/>
                                                                                                          </p:cNvGrpSpPr>
                                                                                                          <p:nvPr/>
                                                                                                        </p:nvGrpSpPr>
                                                                                                        <p:grpSpPr bwMode="auto">
                                                                                                          <a:xfrm rot="-60000">
                                                                                                            <a:off x="1643002" y="500064"/>
                                                                                                            <a:ext cx="5857936" cy="5857875"/>
                                                                                                            <a:chOff x="1643002" y="500064"/>
                                                                                                            <a:chExt cx="5857936" cy="5857875"/>
                                                                                                          </a:xfrm>
                                                                                                        </p:grpSpPr>
                                                                                                        <p:grpSp>
                                                                                                          <p:nvGrpSpPr>
                                                                                                            <p:cNvPr id="18568" name="グループ化 343"/>
                                                                                                            <p:cNvGrpSpPr>
                                                                                                              <a:grpSpLocks/>
                                                                                                            </p:cNvGrpSpPr>
                                                                                                            <p:nvPr/>
                                                                                                          </p:nvGrpSpPr>
                                                                                                          <p:grpSpPr bwMode="auto">
                                                                                                            <a:xfrm rot="-60000">
                                                                                                              <a:off x="1643002" y="500064"/>
                                                                                                              <a:ext cx="5857936" cy="5857875"/>
                                                                                                              <a:chOff x="1643002" y="500064"/>
                                                                                                              <a:chExt cx="5857936" cy="5857875"/>
                                                                                                            </a:xfrm>
                                                                                                          </p:grpSpPr>
                                                                                                          <p:grpSp>
                                                                                                            <p:nvGrpSpPr>
                                                                                                              <p:cNvPr id="18570" name="グループ化 341"/>
                                                                                                              <p:cNvGrpSpPr>
                                                                                                                <a:grpSpLocks/>
                                                                                                              </p:cNvGrpSpPr>
                                                                                                              <p:nvPr/>
                                                                                                            </p:nvGrpSpPr>
                                                                                                            <p:grpSpPr bwMode="auto">
                                                                                                              <a:xfrm rot="-60000">
                                                                                                                <a:off x="1643002" y="500064"/>
                                                                                                                <a:ext cx="5857936" cy="5857875"/>
                                                                                                                <a:chOff x="1643002" y="500064"/>
                                                                                                                <a:chExt cx="5857936" cy="5857875"/>
                                                                                                              </a:xfrm>
                                                                                                            </p:grpSpPr>
                                                                                                            <p:grpSp>
                                                                                                              <p:nvGrpSpPr>
                                                                                                                <p:cNvPr id="18572" name="グループ化 336"/>
                                                                                                                <p:cNvGrpSpPr>
                                                                                                                  <a:grpSpLocks/>
                                                                                                                </p:cNvGrpSpPr>
                                                                                                                <p:nvPr/>
                                                                                                              </p:nvGrpSpPr>
                                                                                                              <p:grpSpPr bwMode="auto">
                                                                                                                <a:xfrm rot="-60000">
                                                                                                                  <a:off x="1643002" y="500064"/>
                                                                                                                  <a:ext cx="5857936" cy="5857875"/>
                                                                                                                  <a:chOff x="1643002" y="500064"/>
                                                                                                                  <a:chExt cx="5857936" cy="5857875"/>
                                                                                                                </a:xfrm>
                                                                                                              </p:grpSpPr>
                                                                                                              <p:grpSp>
                                                                                                                <p:nvGrpSpPr>
                                                                                                                  <p:cNvPr id="18574" name="グループ化 334"/>
                                                                                                                  <p:cNvGrpSpPr>
                                                                                                                    <a:grpSpLocks/>
                                                                                                                  </p:cNvGrpSpPr>
                                                                                                                  <p:nvPr/>
                                                                                                                </p:nvGrpSpPr>
                                                                                                                <p:grpSpPr bwMode="auto">
                                                                                                                  <a:xfrm rot="-60000">
                                                                                                                    <a:off x="1643002" y="500064"/>
                                                                                                                    <a:ext cx="5857936" cy="5857875"/>
                                                                                                                    <a:chOff x="1643002" y="500064"/>
                                                                                                                    <a:chExt cx="5857936" cy="5857875"/>
                                                                                                                  </a:xfrm>
                                                                                                                </p:grpSpPr>
                                                                                                                <p:grpSp>
                                                                                                                  <p:nvGrpSpPr>
                                                                                                                    <p:cNvPr id="18576" name="グループ化 332"/>
                                                                                                                    <p:cNvGrpSpPr>
                                                                                                                      <a:grpSpLocks/>
                                                                                                                    </p:cNvGrpSpPr>
                                                                                                                    <p:nvPr/>
                                                                                                                  </p:nvGrpSpPr>
                                                                                                                  <p:grpSpPr bwMode="auto">
                                                                                                                    <a:xfrm rot="-60000">
                                                                                                                      <a:off x="1643002" y="500064"/>
                                                                                                                      <a:ext cx="5857936" cy="5857875"/>
                                                                                                                      <a:chOff x="1643002" y="500064"/>
                                                                                                                      <a:chExt cx="5857936" cy="5857875"/>
                                                                                                                    </a:xfrm>
                                                                                                                  </p:grpSpPr>
                                                                                                                  <p:grpSp>
                                                                                                                    <p:nvGrpSpPr>
                                                                                                                      <p:cNvPr id="18578" name="グループ化 330"/>
                                                                                                                      <p:cNvGrpSpPr>
                                                                                                                        <a:grpSpLocks/>
                                                                                                                      </p:cNvGrpSpPr>
                                                                                                                      <p:nvPr/>
                                                                                                                    </p:nvGrpSpPr>
                                                                                                                    <p:grpSpPr bwMode="auto">
                                                                                                                      <a:xfrm rot="-60000">
                                                                                                                        <a:off x="1643002" y="500064"/>
                                                                                                                        <a:ext cx="5857936" cy="5857875"/>
                                                                                                                        <a:chOff x="1643002" y="500064"/>
                                                                                                                        <a:chExt cx="5857936" cy="5857875"/>
                                                                                                                      </a:xfrm>
                                                                                                                    </p:grpSpPr>
                                                                                                                    <p:grpSp>
                                                                                                                      <p:nvGrpSpPr>
                                                                                                                        <p:cNvPr id="18580" name="グループ化 328"/>
                                                                                                                        <p:cNvGrpSpPr>
                                                                                                                          <a:grpSpLocks/>
                                                                                                                        </p:cNvGrpSpPr>
                                                                                                                        <p:nvPr/>
                                                                                                                      </p:nvGrpSpPr>
                                                                                                                      <p:grpSpPr bwMode="auto">
                                                                                                                        <a:xfrm rot="-120000">
                                                                                                                          <a:off x="1643002" y="500064"/>
                                                                                                                          <a:ext cx="5857936" cy="5857875"/>
                                                                                                                          <a:chOff x="1643002" y="500064"/>
                                                                                                                          <a:chExt cx="5857936" cy="5857875"/>
                                                                                                                        </a:xfrm>
                                                                                                                      </p:grpSpPr>
                                                                                                                      <p:grpSp>
                                                                                                                        <p:nvGrpSpPr>
                                                                                                                          <p:cNvPr id="18582" name="グループ化 326"/>
                                                                                                                          <p:cNvGrpSpPr>
                                                                                                                            <a:grpSpLocks/>
                                                                                                                          </p:cNvGrpSpPr>
                                                                                                                          <p:nvPr/>
                                                                                                                        </p:nvGrpSpPr>
                                                                                                                        <p:grpSpPr bwMode="auto">
                                                                                                                          <a:xfrm rot="-60000">
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</a:xfrm>
                                                                                                                        </p:grpSpPr>
                                                                                                                        <p:grpSp>
                                                                                                                          <p:nvGrpSpPr>
                                                                                                                            <p:cNvPr id="18584" name="グループ化 324"/>
                                                                                                                            <p:cNvGrpSpPr>
                                                                                                                              <a:grpSpLocks/>
                                                                                                                            </p:cNvGrpSpPr>
                                                                                                                            <p:nvPr/>
                                                                                                                          </p:nvGrpSpPr>
                                                                                                                          <p:grpSpPr bwMode="auto">
                                                                                                                            <a:xfrm rot="-60000">
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</a:xfrm>
                                                                                                                          </p:grpSpPr>
                                                                                                                          <p:grpSp>
                                                                                                                            <p:nvGrpSpPr>
                                                                                                                              <p:cNvPr id="18586" name="グループ化 322"/>
                                                                                                                              <p:cNvGrpSpPr>
                                                                                                                                <a:grpSpLocks/>
                                                                                                                              </p:cNvGrpSpPr>
                                                                                                                              <p:nvPr/>
                                                                                                                            </p:nvGrpSpPr>
                                                                                                                            <p:grpSpPr bwMode="auto">
                                                                                                                              <a:xfrm rot="-60000">
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</a:xfrm>
                                                                                                                            </p:grpSpPr>
                                                                                                                            <p:grpSp>
                                                                                                                              <p:nvGrpSpPr>
                                                                                                                                <p:cNvPr id="18588" name="グループ化 320"/>
                                                                                                                                <p:cNvGrpSpPr>
                                                                                                                                  <a:grpSpLocks/>
                                                                                                                                </p:cNvGrpSpPr>
                                                                                                                                <p:nvPr/>
                                                                                                                              </p:nvGrpSpPr>
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</a:xfrm>
                                                                                                                              </p:grpSpPr>
                                                                                                                              <p:grpSp>
                                                                                                                                <p:nvGrpSpPr>
                                                                                                                                  <p:cNvPr id="18590" name="グループ化 315"/>
                                                                                                                                  <p:cNvGrpSpPr>
                                                                                                                                    <a:grpSpLocks/>
                                                                                                                                  </p:cNvGrpSpPr>
                                                                                                                                  <p:nvPr/>
                                                                                                                                </p:nvGrpSpPr>
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</a:xfrm>
                                                                                                                                </p:grpSpPr>
                                                                                                                                <p:grpSp>
                                                                                                                                  <p:nvGrpSpPr>
                                                                                                                                    <p:cNvPr id="18592" name="グループ化 313"/>
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GrpSpPr>
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</a:xfrm>
                                                                                                                                  </p:grpSpPr>
                                                                                                                                  <p:grpSp>
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<p:cNvPr id="18594" name="グループ化 311"/>
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GrpSpPr>
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</p:grpSpPr>
                                                                                                                                    <p:grpSp>
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<p:cNvPr id="18596" name="グループ化 309"/>
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<p:cNvPr id="18598" name="グループ化 307"/>
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<p:cNvPr id="18600" name="グループ化 305"/>
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<p:cNvPr id="18602" name="グループ化 303"/>
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<p:cNvPr id="18604" name="グループ化 301"/>
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<p:cNvPr id="18606" name="グループ化 299"/>
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<p:cNvPr id="18608" name="グループ化 293"/>
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<p:cNvPr id="18610" name="グループ化 291"/>
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<p:cNvPr id="18612" name="グループ化 289"/>
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<p:cNvPr id="18614" name="グループ化 287"/>
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<p:cNvPr id="18616" name="グループ化 285"/>
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<p:cNvPr id="18618" name="グループ化 283"/>
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<p:cNvPr id="18620" name="グループ化 281"/>
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<p:cNvPr id="18622" name="グループ化 279"/>
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<p:cNvPr id="18624" name="グループ化 277"/>
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<p:cNvPr id="18626" name="グループ化 272"/>
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<p:cNvPr id="18628" name="グループ化 270"/>
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<p:cNvPr id="18630" name="グループ化 268"/>
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<p:cNvPr id="18632" name="グループ化 266"/>
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<p:cNvPr id="18634" name="グループ化 264"/>
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<p:cNvPr id="18636" name="グループ化 262"/>
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<p:cNvPr id="18638" name="グループ化 260"/>
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<p:cNvPr id="18640" name="グループ化 258"/>
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<p:cNvPr id="18642" name="グループ化 256"/>
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<p:cNvPr id="18644" name="グループ化 251"/>
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<p:cNvPr id="18646" name="グループ化 249"/>
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<p:cNvPr id="18648" name="グループ化 247"/>
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<p:cNvPr id="18650" name="グループ化 245"/>
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<p:cNvPr id="18652" name="グループ化 243"/>
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<p:cNvPr id="18654" name="グループ化 241"/>
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<p:cNvPr id="18656" name="グループ化 239"/>
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<p:cNvPr id="18658" name="グループ化 237"/>
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<p:cNvPr id="18660" name="グループ化 235"/>
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<p:cNvPr id="18662" name="グループ化 228"/>
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<p:cNvPr id="18664" name="グループ化 226"/>
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<p:cNvPr id="18666" name="グループ化 224"/>
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<p:cNvPr id="18668" name="グループ化 222"/>
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<p:cNvPr id="18670" name="グループ化 220"/>
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<p:cNvPr id="18672" name="グループ化 218"/>
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<p:cNvPr id="18674" name="グループ化 216"/>
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<p:cNvPr id="18676" name="グループ化 214"/>
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<p:cNvPr id="18678" name="グループ化 212"/>
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<p:cNvPr id="18680" name="グループ化 207"/>
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<p:cNvPr id="18682" name="グループ化 205"/>
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<p:cNvPr id="18684" name="グループ化 203"/>
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<p:cNvPr id="18686" name="グループ化 201"/>
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<p:cNvPr id="18688" name="グループ化 199"/>
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<p:cNvPr id="18690" name="グループ化 197"/>
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<p:cNvPr id="18692" name="グループ化 195"/>
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<p:cNvPr id="18694" name="グループ化 193"/>
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<p:cNvPr id="18696" name="グループ化 191"/>
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<p:cNvPr id="18698" name="グループ化 187"/>
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<p:cNvPr id="18700" name="グループ化 185"/>
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<p:cNvPr id="18702" name="グループ化 183"/>
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<p:cNvPr id="18704" name="グループ化 181"/>
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<p:cNvPr id="18706" name="グループ化 179"/>
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<p:cNvPr id="18708" name="グループ化 177"/>
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<p:cNvPr id="18710" name="グループ化 175"/>
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<p:cNvPr id="18712" name="グループ化 173"/>
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<p:cNvPr id="18714" name="グループ化 171"/>
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<p:cNvPr id="18716" name="グループ化 165"/>
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<p:cNvPr id="18718" name="グループ化 163"/>
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8720" name="グループ化 161"/>
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8722" name="グループ化 159"/>
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24" name="グループ化 157"/>
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26" name="グループ化 155"/>
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28" name="グループ化 153"/>
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30" name="グループ化 151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32" name="グループ化 149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34" name="グループ化 14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36" name="グループ化 14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38" name="グループ化 1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40" name="グループ化 1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42" name="グループ化 1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44" name="グループ化 1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46" name="グループ化 1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48" name="グループ化 1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50" name="グループ化 1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52" name="グループ化 1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54" name="グループ化 1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56" name="グループ化 1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58" name="グループ化 1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60" name="グループ化 1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62" name="グループ化 1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64" name="グループ化 1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66" name="グループ化 1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68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70" name="グループ化 1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72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74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76" name="グループ化 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78" name="グループ化 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80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82" name="グループ化 1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84" name="グループ化 1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86" name="グループ化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88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90" name="グループ化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92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94" name="グループ化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96" name="グループ化 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798" name="グループ化 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714480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71504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6" name="パイ 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14420" y="500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1510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pi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1" fmla="val 1080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2" fmla="val 215958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noFill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2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hade val="5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chemeCl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l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bodyPr anchor="ctr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stStyle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Pr algn="ctr" fontAlgn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defR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ndParaRPr lang="ja-JP" altLang="en-US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ndParaR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8" name="直線コネクタ 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tCxn id="6" idx="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108038" y="196646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30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" name="直線コネクタ 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1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552200" y="317675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" name="直線コネクタ 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0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487092" y="29320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" name="直線コネクタ 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379327" y="269855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" name="直線コネクタ 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230027" y="24886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" name="直線コネクタ 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051556" y="231015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" name="直線コネクタ 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842763" y="216197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" name="直線コネクタ 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7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609272" y="20542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" name="直線コネクタ 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364556" y="19891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" name="直線コネクタ 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853794" y="199022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" name="直線コネクタ 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609078" y="20553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1" name="直線コネクタ 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4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376710" y="216197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2" name="直線コネクタ 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166792" y="231127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3" name="直線コネクタ 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979310" y="248077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4" name="直線コネクタ 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840114" y="269855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5" name="直線コネクタ 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30104" y="29320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6" name="直線コネクタ 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1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68363" y="317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2" name="直線コネクタ 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625" y="34315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4" name="直線コネクタ 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526" y="34312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6" name="直線コネクタ 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577" y="34309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8" name="直線コネクタ 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022" y="343052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0" name="直線コネクタ 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flipV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959" y="343125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4" name="直線コネクタ 1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4358" y="34310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6" name="直線コネクタ 1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706" y="34289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8" name="直線コネクタ 1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232" y="342926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0" name="直線コネクタ 1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933" y="34296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0" name="直線コネクタ 8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380" y="343086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3" name="直線コネクタ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346" y="342864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7" name="直線コネクタ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5903" y="342867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1" name="直線コネクタ 1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163" y="34290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3" name="直線コネクタ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302" y="34317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1" name="直線コネクタ 1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595" y="34304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3" name="直線コネクタ 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136" y="34293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5" name="直線コネクタ 1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218" y="342908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7" name="直線コネクタ 1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026" y="342808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9" name="直線コネクタ 1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376" y="34288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1" name="直線コネクタ 1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542" y="342925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3" name="直線コネクタ 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021" y="34280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5" name="直線コネクタ 1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049" y="34282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7" name="直線コネクタ 1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253" y="34314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1" name="直線コネクタ 13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119" y="342924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3" name="直線コネクタ 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670" y="34285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5" name="直線コネクタ 13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396" y="34287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7" name="直線コネクタ 1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240" y="34281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9" name="直線コネクタ 1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595" y="34293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1" name="直線コネクタ 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906" y="34284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3" name="直線コネクタ 1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017" y="342905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5" name="直線コネクタ 1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174" y="342845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" name="直線コネクタ 1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914" y="343234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1" name="直線コネクタ 150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233" y="3429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3" name="直線コネクタ 152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6423" y="3428848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5" name="直線コネクタ 154"/>
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109" y="3427418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" name="直線コネクタ 156"/>
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8742" y="3427523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59" name="直線コネクタ 158"/>
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7507" y="3427737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61" name="直線コネクタ 160"/>
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8893" y="3426486"/>
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63" name="直線コネクタ 162"/>
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<a:off x="1647701" y="3428319"/>
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<p:cNvPr id="165" name="直線コネクタ 164"/>
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<a:off x="1647380" y="3427060"/>
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<p:cNvPr id="167" name="直線コネクタ 166"/>
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<a:off x="1647765" y="3429002"/>
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0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<p:cNvPr id="173" name="直線コネクタ 172"/>
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<a:off x="1647325" y="3427769"/>
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<p:cNvPr id="175" name="直線コネクタ 174"/>
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<a:off x="1649233" y="3428042"/>
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<p:cNvPr id="177" name="直線コネクタ 176"/>
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<a:off x="1647142" y="3428430"/>
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<p:cNvPr id="179" name="直線コネクタ 178"/>
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<a:off x="1648979" y="3428572"/>
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<p:cNvPr id="181" name="直線コネクタ 180"/>
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<a:off x="1646831" y="3427490"/>
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<p:cNvPr id="183" name="直線コネクタ 182"/>
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<a:off x="1647722" y="3427435"/>
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<p:cNvPr id="185" name="直線コネクタ 184"/>
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<a:off x="1647773" y="3427363"/>
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<p:cNvPr id="187" name="直線コネクタ 186"/>
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<a:off x="1646985" y="3427303"/>
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<p:cNvPr id="189" name="直線コネクタ 188"/>
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<a:off x="1646964" y="3429765"/>
                                                      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<p:cNvPr id="193" name="直線コネクタ 192"/>
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<a:off x="1647871" y="3427988"/>
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<p:cNvPr id="195" name="直線コネクタ 194"/>
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<a:off x="1649239" y="3427064"/>
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<p:cNvPr id="197" name="直線コネクタ 196"/>
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<a:off x="1647003" y="3428368"/>
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<p:cNvPr id="199" name="直線コネクタ 198"/>
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<a:off x="1648595" y="3428611"/>
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<p:cNvPr id="201" name="直線コネクタ 200"/>
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<a:off x="1647329" y="3427915"/>
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<p:cNvPr id="203" name="直線コネクタ 202"/>
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<a:off x="1647932" y="3427691"/>
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<p:cNvPr id="205" name="直線コネクタ 204"/>
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<a:off x="1649199" y="3426972"/>
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<p:cNvPr id="207" name="直線コネクタ 206"/>
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<a:off x="1648619" y="3428240"/>
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<p:cNvPr id="209" name="直線コネクタ 208"/>
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<a:off x="1648116" y="3428660"/>
                                                      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<p:cNvPr id="214" name="直線コネクタ 213"/>
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<a:off x="1648963" y="3427715"/>
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<p:cNvPr id="216" name="直線コネクタ 215"/>
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<a:off x="1648898" y="3427912"/>
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<p:cNvPr id="218" name="直線コネクタ 217"/>
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<a:off x="1647384" y="3426665"/>
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<p:cNvPr id="220" name="直線コネクタ 219"/>
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<a:off x="1647731" y="3427738"/>
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<p:cNvPr id="222" name="直線コネクタ 221"/>
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<a:off x="1648184" y="3427101"/>
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<p:cNvPr id="224" name="直線コネクタ 223"/>
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<a:off x="1648192" y="3425372"/>
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<p:cNvPr id="226" name="直線コネクタ 225"/>
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<a:off x="1647391" y="3427205"/>
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<p:cNvPr id="228" name="直線コネクタ 227"/>
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<a:off x="1647826" y="3426151"/>
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<p:cNvPr id="231" name="直線コネクタ 230"/>
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<a:off x="1648857" y="3428035"/>
                  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<p:cNvPr id="237" name="直線コネクタ 236"/>
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<a:off x="1648525" y="3428154"/>
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<p:cNvPr id="239" name="直線コネクタ 238"/>
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<a:off x="1648596" y="3427650"/>
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<p:cNvPr id="241" name="直線コネクタ 240"/>
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<a:off x="1647814" y="3427158"/>
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<p:cNvPr id="243" name="直線コネクタ 242"/>
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<a:off x="1647493" y="3425820"/>
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<p:cNvPr id="245" name="直線コネクタ 244"/>
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<a:off x="1649218" y="3427456"/>
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<p:cNvPr id="247" name="直線コネクタ 246"/>
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<a:off x="1647278" y="3427465"/>
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<p:cNvPr id="249" name="直線コネクタ 248"/>
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<a:off x="1646730" y="3427831"/>
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<p:cNvPr id="251" name="直線コネクタ 250"/>
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<a:off x="1648825" y="3427465"/>
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<p:cNvPr id="253" name="直線コネクタ 252"/>
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<a:off x="1649155" y="3428056"/>
                  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<p:cNvPr id="258" name="直線コネクタ 257"/>
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<a:off x="1649419" y="3425389"/>
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<p:cNvPr id="260" name="直線コネクタ 259"/>
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<a:off x="1648938" y="3424954"/>
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<p:cNvPr id="262" name="直線コネクタ 261"/>
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<a:off x="1648609" y="3427954"/>
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<p:cNvPr id="264" name="直線コネクタ 263"/>
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<a:off x="1648729" y="3427631"/>
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<p:cNvPr id="266" name="直線コネクタ 265"/>
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<a:off x="1648651" y="3425883"/>
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<p:cNvPr id="268" name="直線コネクタ 267"/>
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<a:off x="1648453" y="3425561"/>
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<p:cNvPr id="270" name="直線コネクタ 269"/>
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<a:off x="1648703" y="3428565"/>
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<p:cNvPr id="272" name="直線コネクタ 271"/>
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<a:off x="1649106" y="3428135"/>
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<p:cNvPr id="274" name="直線コネクタ 273"/>
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<a:off x="1646723" y="3426319"/>
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<p:cNvPr id="279" name="直線コネクタ 278"/>
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<a:off x="1646123" y="3426307"/>
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<p:cNvPr id="281" name="直線コネクタ 280"/>
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<a:off x="1648412" y="3425441"/>
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<p:cNvPr id="283" name="直線コネクタ 282"/>
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<a:off x="1648877" y="3425778"/>
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<p:cNvPr id="285" name="直線コネクタ 284"/>
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<a:off x="1646298" y="3426464"/>
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<p:cNvPr id="287" name="直線コネクタ 286"/>
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<a:off x="1648840" y="3427347"/>
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<p:cNvPr id="289" name="直線コネクタ 288"/>
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<a:off x="1649075" y="3425987"/>
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<p:cNvPr id="291" name="直線コネクタ 290"/>
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<a:off x="1647586" y="3425977"/>
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<p:cNvPr id="293" name="直線コネクタ 292"/>
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<a:off x="1647438" y="3425492"/>
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<p:cNvPr id="295" name="直線コネクタ 294"/>
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<a:off x="1647482" y="3427585"/>
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<p:cNvPr id="301" name="直線コネクタ 300"/>
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<a:off x="1646588" y="3427536"/>
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<p:cNvPr id="303" name="直線コネクタ 302"/>
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<a:off x="1648882" y="3427995"/>
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<p:cNvPr id="305" name="直線コネクタ 304"/>
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<a:off x="1648246" y="3425531"/>
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<p:cNvPr id="307" name="直線コネクタ 306"/>
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<a:off x="1647418" y="3425229"/>
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</p:grpSp>
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<p:cNvPr id="309" name="直線コネクタ 308"/>
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<a:off x="1647572" y="3426718"/>
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</p:cxnSp>
                                                                                                                                    </p:grpSp>
                                                                                                                                    <p:cxnSp>
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<p:cNvPr id="311" name="直線コネクタ 310"/>
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<a:off x="1646322" y="3425714"/>
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</a:ln>
                                                                                                                                      </p:spPr>
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</p:style>
                                                                                                                                    </p:cxnSp>
                                                                                                                                  </p:grpSp>
                                                                                                                                  <p:cxnSp>
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<p:cNvPr id="313" name="直線コネクタ 312"/>
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CxnSpPr>
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<a:off x="1647143" y="3425958"/>
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</a:ln>
                                                                                                                                    </p:spPr>
                                                                                                                                    <p:style>
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lnRef>
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fontRef>
                                                                                                                                    </p:style>
                                                                                                                                  </p:cxnSp>
                                                                                                                                </p:grpSp>
                                                                                                                                <p:cxnSp>
                                                                                                                                  <p:nvCxnSpPr>
                                                                                                                                    <p:cNvPr id="315" name="直線コネクタ 314"/>
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CxnSpPr>
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<a:off x="1647136" y="3426185"/>
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</a:xfrm>
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<a:avLst/>
                                                                                                                                    </a:prstGeom>
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</a:ln>
                                                                                                                                  </p:spPr>
                                                                                                                                  <p:style>
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lnRef>
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fillRef>
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effectRef>
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fontRef>
                                                                                                                                  </p:style>
                                                                                                                                </p:cxnSp>
                                                                                                                              </p:grpSp>
                                                                                                                              <p:cxnSp>
                                                                                                                                <p:nvCxnSpPr>
                                                                                                                                  <p:cNvPr id="317" name="直線コネクタ 316"/>
                                                                                                                                  <p:cNvCxnSpPr/>
                                                                                                                                  <p:nvPr/>
                                                                                                                                </p:nvCxnSpPr>
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<a:xfrm>
                                                                                                                                    <a:off x="1647167" y="3425721"/>
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</a:xfrm>
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<a:avLst/>
                                                                                                                                  </a:prstGeom>
                                                                                                                                  <a:ln w="3175">
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solidFill>
                                                                                                                                  </a:ln>
                                                                                                                                </p:spPr>
                                                                                                                                <p:style>
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lnRef>
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fillRef>
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effectRef>
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fontRef>
                                                                                                                                </p:style>
                                                                                                                              </p:cxnSp>
                                                                                                                            </p:grpSp>
                                                                                                                            <p:cxnSp>
                                                                                                                              <p:nvCxnSpPr>
                                                                                                                                <p:cNvPr id="322" name="直線コネクタ 321"/>
                                                                                                                                <p:cNvCxnSpPr/>
                                                                                                                                <p:nvPr/>
                                                                                                                              </p:nvCxnSpPr>
                                                                                                                              <p:spPr bwMode="auto">
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<a:off x="1646651" y="3425728"/>
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</a:xfrm>
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<a:avLst/>
                                                                                                                                </a:prstGeom>
                                                                                                                                <a:ln w="3175">
                                                                                                                                  <a:solidFill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solidFill>
                                                                                                                                </a:ln>
                                                                                                                              </p:spPr>
                                                                                                                              <p:style>
                                                                                                                                <a:lnRef idx="1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lnRef>
                                                                                                                                <a:fill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fillRef>
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effectRef>
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fontRef>
                                                                                                                              </p:style>
                                                                                                                            </p:cxnSp>
                                                                                                                          </p:grpSp>
                                                                                                                          <p:cxnSp>
                                                                                                                            <p:nvCxnSpPr>
                                                                                                                              <p:cNvPr id="324" name="直線コネクタ 323"/>
                                                                                                                              <p:cNvCxnSpPr/>
                                                                                                                              <p:nvPr/>
                                                                                                                            </p:nvCxnSpPr>
                                                                                                                            <p:spPr bwMode="auto">
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<a:off x="1647651" y="3425521"/>
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</a:xfrm>
                                                                                                                              <a:prstGeom prst="line">
                                                                                                                                <a:avLst/>
                                                                                                                              </a:prstGeom>
                                                                                                                              <a:ln w="3175">
                                                                                                                                <a:solidFill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solidFill>
                                                                                                                              </a:ln>
                                                                                                                            </p:spPr>
                                                                                                                            <p:style>
                                                                                                                              <a:lnRef idx="1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lnRef>
                                                                                                                              <a:fill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fillRef>
                                                                                                                              <a:effect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effectRef>
                                                                                                                              <a:fontRef idx="minor"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fontRef>
                                                                                                                            </p:style>
                                                                                                                          </p:cxnSp>
                                                                                                                        </p:grpSp>
                                                                                                                        <p:cxnSp>
                                                                                                                          <p:nvCxnSpPr>
                                                                                                                            <p:cNvPr id="326" name="直線コネクタ 325"/>
                                                                                                                            <p:cNvCxnSpPr/>
                                                                                                                            <p:nvPr/>
                                                                                                                          </p:nvCxnSpPr>
                                                                                                                          <p:spPr bwMode="auto">
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<a:off x="1647806" y="3425292"/>
                                                                                                                              <a:ext cx="350842" cy="0"/>
                                                                                                                            </a:xfrm>
                                                                                                                            <a:prstGeom prst="line">
                                                                                                                              <a:avLst/>
                                                                                                                            </a:prstGeom>
                                                                                                                            <a:ln w="3175">
                                                                                                                              <a:solidFill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solidFill>
                                                                                                                            </a:ln>
                                                                                                                          </p:spPr>
                                                                                                                          <p:style>
                                                                                                                            <a:lnRef idx="1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lnRef>
                                                                                                                            <a:fill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fillRef>
                                                                                                                            <a:effect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effectRef>
                                                                                                                            <a:fontRef idx="minor"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fontRef>
                                                                                                                          </p:style>
                                                                                                                        </p:cxnSp>
                                                                                                                      </p:grpSp>
                                                                                                                      <p:cxnSp>
                                                                                                                        <p:nvCxnSpPr>
                                                                                                                          <p:cNvPr id="328" name="直線コネクタ 327"/>
                                                                                                                          <p:cNvCxnSpPr/>
                                                                                                                          <p:nvPr/>
                                                                                                                        </p:nvCxnSpPr>
                                                                                                                        <p:spPr bwMode="auto">
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<a:off x="1647115" y="3425072"/>
                                                                                                                            <a:ext cx="350841" cy="0"/>
                                                                                                                          </a:xfrm>
                                                                                                                          <a:prstGeom prst="line">
                                                                                                                            <a:avLst/>
                                                                                                                          </a:prstGeom>
                                                                                                                          <a:ln w="3175">
                                                                                                                            <a:solidFill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solidFill>
                                                                                                                          </a:ln>
                                                                                                                        </p:spPr>
                                                                                                                        <p:style>
                                                                                                                          <a:lnRef idx="1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lnRef>
                                                                                                                          <a:fill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fillRef>
                                                                                                                          <a:effect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effectRef>
                                                                                                                          <a:fontRef idx="minor">
                                                                                                                            <a:schemeClr val="tx1"/>
                                                                                                                          </a:fontRef>
                                                                                                                        </p:style>
                                                                                                                      </p:cxnSp>
                                                                                                                    </p:grpSp>
                                                                                                                    <p:cxnSp>
                                                                                                                      <p:nvCxnSpPr>
                                                                                                                        <p:cNvPr id="330" name="直線コネクタ 329"/>
                                                                                                                        <p:cNvCxnSpPr/>
                                                                                                                        <p:nvPr/>
                                                                                                                      </p:nvCxnSpPr>
                                                                                                                      <p:spPr bwMode="auto">
                                                                                                                        <a:xfrm rot="10800000" flipH="1">
                                                                                                                          <a:off x="1647823" y="3425927"/>
                                                                                                                          <a:ext cx="350842" cy="0"/>
                                                                                                                        </a:xfrm>
                                                                                                                        <a:prstGeom prst="line">
                                                                                                                          <a:avLst/>
                                                                                                                        </a:prstGeom>
                                                                                                                        <a:ln w="3175">
                                                                                                                          <a:solidFill>
                                                                                                                            <a:schemeClr val="tx1"/>
                                                                                                                          </a:solidFill>
                                                                                                                        </a:ln>
                                                                                                                      </p:spPr>
                                                                                                                      <p:style>
                                                                                                                        <a:lnRef idx="1">
                                                                                                                          <a:schemeClr val="accent1"/>
                                                                                                                        </a:lnRef>
                                                                                                                        <a:fill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fillRef>
                                                                                                                        <a:effect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effectRef>
                                                                                                                        <a:fontRef idx="minor">
                                                                                                                          <a:schemeClr val="tx1"/>
                                                                                                                        </a:fontRef>
                                                                                                                      </p:style>
                                                                                                                    </p:cxnSp>
                                                                                                                  </p:grpSp>
                                                                                                                  <p:cxnSp>
                                                                                                                    <p:nvCxnSpPr>
                                                                                                                      <p:cNvPr id="332" name="直線コネクタ 331"/>
                                                                                                                      <p:cNvCxnSpPr/>
                                                                                                                      <p:nvPr/>
                                                                                                                    </p:nvCxnSpPr>
                                                                                                                    <p:spPr bwMode="auto">
                                                                                                                      <a:xfrm rot="10800000" flipH="1">
                                                                                                                        <a:off x="1648073" y="3424995"/>
                                                                                                                        <a:ext cx="350841" cy="0"/>
                                                                                                                      </a:xfrm>
                                                                                                                      <a:prstGeom prst="line">
                                                                                                                        <a:avLst/>
                                                                                                                      </a:prstGeom>
                                                                                                                      <a:ln w="3175">
                                                                                                                        <a:solidFill>
                                                                                                                          <a:schemeClr val="tx1"/>
                                                                                                                        </a:solidFill>
                                                                                                                      </a:ln>
                                                                                                                    </p:spPr>
                                                                                                                    <p:style>
                                                                                                                      <a:lnRef idx="1">
                                                                                                                        <a:schemeClr val="accent1"/>
                                                                                                                      </a:lnRef>
                                                                                                                      <a:fill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fillRef>
                                                                                                                      <a:effect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effectRef>
                                                                                                                      <a:fontRef idx="minor">
                                                                                                                        <a:schemeClr val="tx1"/>
                                                                                                                      </a:fontRef>
                                                                                                                    </p:style>
                                                                                                                  </p:cxnSp>
                                                                                                                </p:grpSp>
                                                                                                                <p:cxnSp>
                                                                                                                  <p:nvCxnSpPr>
                                                                                                                    <p:cNvPr id="334" name="直線コネクタ 333"/>
                                                                                                                    <p:cNvCxnSpPr/>
                                                                                                                    <p:nvPr/>
                                                                                                                  </p:nvCxnSpPr>
                                                                                                                  <p:spPr bwMode="auto">
                                                                                                                    <a:xfrm rot="10800000" flipH="1">
                                                                                                                      <a:off x="1647124" y="3425620"/>
                                                                                                                      <a:ext cx="350842" cy="0"/>
                                                                                                                    </a:xfrm>
                                                                                                                    <a:prstGeom prst="line">
                                                                                                                      <a:avLst/>
                                                                                                                    </a:prstGeom>
                                                                                                                    <a:ln w="3175">
                                                                                                                      <a:solidFill>
                                                                                                                        <a:schemeClr val="tx1"/>
                                                                                                                      </a:solidFill>
                                                                                                                    </a:ln>
                                                                                                                  </p:spPr>
                                                                                                                  <p:style>
                                                                                                                    <a:lnRef idx="1">
                                                                                                                      <a:schemeClr val="accent1"/>
                                                                                                                    </a:lnRef>
                                                                                                                    <a:fill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fillRef>
                                                                                                                    <a:effect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effectRef>
                                                                                                                    <a:fontRef idx="minor">
                                                                                                                      <a:schemeClr val="tx1"/>
                                                                                                                    </a:fontRef>
                                                                                                                  </p:style>
                                                                                                                </p:cxnSp>
                                                                                                              </p:grpSp>
                                                                                                              <p:cxnSp>
                                                                                                                <p:nvCxnSpPr>
                                                                                                                  <p:cNvPr id="336" name="直線コネクタ 335"/>
                                                                                                                  <p:cNvCxnSpPr/>
                                                                                                                  <p:nvPr/>
                                                                                                                </p:nvCxnSpPr>
                                                                                                                <p:spPr bwMode="auto">
                                                                                                                  <a:xfrm rot="10800000" flipH="1">
                                                                                                                    <a:off x="1647221" y="3425037"/>
                                                                                                                    <a:ext cx="350842" cy="0"/>
                                                                                                                  </a:xfrm>
                                                                                                                  <a:prstGeom prst="line">
                                                                                                                    <a:avLst/>
                                                                                                                  </a:prstGeom>
                                                                                                                  <a:ln w="3175">
                                                                                                                    <a:solidFill>
                                                                                                                      <a:schemeClr val="tx1"/>
                                                                                                                    </a:solidFill>
                                                                                                                  </a:ln>
                                                                                                                </p:spPr>
                                                                                                                <p:style>
                                                                                                                  <a:lnRef idx="1">
                                                                                                                    <a:schemeClr val="accent1"/>
                                                                                                                  </a:lnRef>
                                                                                                                  <a:fillRef idx="0">
                                                                                                                    <a:schemeClr val="accent1"/>
                                                                                                                  </a:fillRef>
                                                                                                                  <a:effectRef idx="0">
                                                                                                                    <a:schemeClr val="accent1"/>
                                                                                                                  </a:effectRef>
                                                                                                                  <a:fontRef idx="minor">
                                                                                                                    <a:schemeClr val="tx1"/>
                                                                                                                  </a:fontRef>
                                                                                                                </p:style>
                                                                                                              </p:cxnSp>
                                                                                                            </p:grpSp>
                                                                                                            <p:cxnSp>
                                                                                                              <p:nvCxnSpPr>
                                                                                                                <p:cNvPr id="338" name="直線コネクタ 337"/>
                                                                                                                <p:cNvCxnSpPr/>
                                                                                                                <p:nvPr/>
                                                                                                              </p:nvCxnSpPr>
                                                                                                              <p:spPr bwMode="auto">
                                                                                                                <a:xfrm>
                                                                                                                  <a:off x="1645676" y="3424811"/>
                                                                                                                  <a:ext cx="484192" cy="1587"/>
                                                                                                                </a:xfrm>
                                                                                                                <a:prstGeom prst="line">
                                                                                                                  <a:avLst/>
                                                                                                                </a:prstGeom>
                                                                                                                <a:ln w="3175">
                                                                                                                  <a:solidFill>
                                                                                                                    <a:schemeClr val="tx1"/>
                                                                                                                  </a:solidFill>
                                                                                                                </a:ln>
                                                                                                              </p:spPr>
                                                                                                              <p:style>
                                                                                                                <a:lnRef idx="1">
                                                                                                                  <a:schemeClr val="accent1"/>
                                                                                                                </a:lnRef>
                                                                                                                <a:fillRef idx="0">
                                                                                                                  <a:schemeClr val="accent1"/>
                                                                                                                </a:fillRef>
                                                                                                                <a:effectRef idx="0">
                                                                                                                  <a:schemeClr val="accent1"/>
                                                                                                                </a:effectRef>
                                                                                                                <a:fontRef idx="minor">
                                                                                                                  <a:schemeClr val="tx1"/>
                                                                                                                </a:fontRef>
                                                                                                              </p:style>
                                                                                                            </p:cxnSp>
                                                                                                          </p:grpSp>
                                                                                                          <p:cxnSp>
                                                                                                            <p:nvCxnSpPr>
                                                                                                              <p:cNvPr id="343" name="直線コネクタ 342"/>
                                                                                                              <p:cNvCxnSpPr/>
                                                                                                              <p:nvPr/>
                                                                                                            </p:nvCxnSpPr>
                                                                                                            <p:spPr bwMode="auto">
                                                                                                              <a:xfrm rot="10800000" flipH="1">
                                                                                                                <a:off x="1647730" y="3425996"/>
                                                                                                                <a:ext cx="350842" cy="0"/>
                                                                                                              </a:xfrm>
                                                                                                              <a:prstGeom prst="line">
                                                                                                                <a:avLst/>
                                                                                                              </a:prstGeom>
                                                                                                              <a:ln w="3175">
                                                                                                                <a:solidFill>
                                                                                                                  <a:schemeClr val="tx1"/>
                                                                                                                </a:solidFill>
                                                                                                              </a:ln>
                                                                                                            </p:spPr>
                                                                                                            <p:style>
                                                                                                              <a:lnRef idx="1">
                                                                                                                <a:schemeClr val="accent1"/>
                                                                                                              </a:lnRef>
                                                                                                              <a:fillRef idx="0">
                                                                                                                <a:schemeClr val="accent1"/>
                                                                                                              </a:fillRef>
                                                                                                              <a:effectRef idx="0">
                                                                                                                <a:schemeClr val="accent1"/>
                                                                                                              </a:effectRef>
                                                                                                              <a:fontRef idx="minor">
                                                                                                                <a:schemeClr val="tx1"/>
                                                                                                              </a:fontRef>
                                                                                                            </p:style>
                                                                                                          </p:cxnSp>
                                                                                                        </p:grpSp>
                                                                                                        <p:cxnSp>
                                                                                                          <p:nvCxnSpPr>
                                                                                                            <p:cNvPr id="345" name="直線コネクタ 344"/>
                                                                                                            <p:cNvCxnSpPr/>
                                                                                                            <p:nvPr/>
                                                                                                          </p:nvCxnSpPr>
                                                                                                          <p:spPr bwMode="auto">
                                                                                                            <a:xfrm rot="10800000" flipH="1">
                                                                                                              <a:off x="1646864" y="3425703"/>
                                                                                                              <a:ext cx="350841" cy="0"/>
                                                                                                            </a:xfrm>
                                                                                                            <a:prstGeom prst="line">
                                                                                                              <a:avLst/>
                                                                                                            </a:prstGeom>
                                                                                                            <a:ln w="3175">
                                                                                                              <a:solidFill>
                                                                                                                <a:schemeClr val="tx1"/>
                                                                                                              </a:solidFill>
                                                                                                            </a:ln>
                                                                                                          </p:spPr>
                                                                                                          <p:style>
                                                                                                            <a:lnRef idx="1">
                                                                                                              <a:schemeClr val="accent1"/>
                                                                                                            </a:lnRef>
                                                                                                            <a:fillRef idx="0">
                                                                                                              <a:schemeClr val="accent1"/>
                                                                                                            </a:fillRef>
                                                                                                            <a:effectRef idx="0">
                                                                                                              <a:schemeClr val="accent1"/>
                                                                                                            </a:effectRef>
                                                                                                            <a:fontRef idx="minor">
                                                                                                              <a:schemeClr val="tx1"/>
                                                                                                            </a:fontRef>
                                                                                                          </p:style>
                                                                                                        </p:cxnSp>
                                                                                                      </p:grpSp>
                                                                                                      <p:cxnSp>
                                                                                                        <p:nvCxnSpPr>
                                                                                                          <p:cNvPr id="347" name="直線コネクタ 346"/>
                                                                                                          <p:cNvCxnSpPr/>
                                                                                                          <p:nvPr/>
                                                                                                        </p:nvCxnSpPr>
                                                                                                        <p:spPr bwMode="auto">
                                                                                                          <a:xfrm rot="10800000" flipH="1">
                                                                                                            <a:off x="1646727" y="3425648"/>
                                                                                                            <a:ext cx="350841" cy="0"/>
                                                                                                          </a:xfrm>
                                                                                                          <a:prstGeom prst="line">
                                                                                                            <a:avLst/>
                                                                                                          </a:prstGeom>
                                                                                                          <a:ln w="3175">
                                                                                                            <a:solidFill>
                                                                                                              <a:schemeClr val="tx1"/>
                                                                                                            </a:solidFill>
                                                                                                          </a:ln>
                                                                                                        </p:spPr>
                                                                                                        <p:style>
                                                                                                          <a:lnRef idx="1">
                                                                                                            <a:schemeClr val="accent1"/>
                                                                                                          </a:lnRef>
                                                                                                          <a:fillRef idx="0">
                                                                                                            <a:schemeClr val="accent1"/>
                                                                                                          </a:fillRef>
                                                                                                          <a:effectRef idx="0">
                                                                                                            <a:schemeClr val="accent1"/>
                                                                                                          </a:effectRef>
                                                                                                          <a:fontRef idx="minor">
                                                                                                            <a:schemeClr val="tx1"/>
                                                                                                          </a:fontRef>
                                                                                                        </p:style>
                                                                                                      </p:cxnSp>
                                                                                                    </p:grpSp>
                                                                                                    <p:cxnSp>
                                                                                                      <p:nvCxnSpPr>
                                                                                                        <p:cNvPr id="349" name="直線コネクタ 348"/>
                                                                                                        <p:cNvCxnSpPr/>
                                                                                                        <p:nvPr/>
                                                                                                      </p:nvCxnSpPr>
                                                                                                      <p:spPr bwMode="auto">
                                                                                                        <a:xfrm rot="10800000" flipH="1">
                                                                                                          <a:off x="1647495" y="3424198"/>
                                                                                                          <a:ext cx="350842" cy="0"/>
                                                                                                        </a:xfrm>
                                                                                                        <a:prstGeom prst="line">
                                                                                                          <a:avLst/>
                                                                                                        </a:prstGeom>
                                                                                                        <a:ln w="3175">
                                                                                                          <a:solidFill>
                                                                                                            <a:schemeClr val="tx1"/>
                                                                                                          </a:solidFill>
                                                                                                        </a:ln>
                                                                                                      </p:spPr>
                                                                                                      <p:style>
                                                                                                        <a:lnRef idx="1">
                                                                                                          <a:schemeClr val="accent1"/>
                                                                                                        </a:lnRef>
                                                                                                        <a:fillRef idx="0">
                                                                                                          <a:schemeClr val="accent1"/>
                                                                                                        </a:fillRef>
                                                                                                        <a:effectRef idx="0">
                                                                                                          <a:schemeClr val="accent1"/>
                                                                                                        </a:effectRef>
                                                                                                        <a:fontRef idx="minor">
                                                                                                          <a:schemeClr val="tx1"/>
                                                                                                        </a:fontRef>
                                                                                                      </p:style>
                                                                                                    </p:cxnSp>
                                                                                                  </p:grpSp>
                                                                                                  <p:cxnSp>
                                                                                                    <p:nvCxnSpPr>
                                                                                                      <p:cNvPr id="351" name="直線コネクタ 350"/>
                                                                                                      <p:cNvCxnSpPr/>
                                                                                                      <p:nvPr/>
                                                                                                    </p:nvCxnSpPr>
                                                                                                    <p:spPr bwMode="auto">
                                                                                                      <a:xfrm rot="10800000" flipH="1">
                                                                                                        <a:off x="1646144" y="3424458"/>
                                                                                                        <a:ext cx="350842" cy="0"/>
                                                                                                      </a:xfrm>
                                                                                                      <a:prstGeom prst="line">
                                                                                                        <a:avLst/>
                                                                                                      </a:prstGeom>
                                                                                                      <a:ln w="3175">
                                                                                                        <a:solidFill>
                                                                                                          <a:schemeClr val="tx1"/>
                                                                                                        </a:solidFill>
                                                                                                      </a:ln>
                                                                                                    </p:spPr>
                                                                                                    <p:style>
                                                                                                      <a:lnRef idx="1">
                                                                                                        <a:schemeClr val="accent1"/>
                                                                                                      </a:lnRef>
                                                                                                      <a:fillRef idx="0">
                                                                                                        <a:schemeClr val="accent1"/>
                                                                                                      </a:fillRef>
                                                                                                      <a:effectRef idx="0">
                                                                                                        <a:schemeClr val="accent1"/>
                                                                                                      </a:effectRef>
                                                                                                      <a:fontRef idx="minor">
                                                                                                        <a:schemeClr val="tx1"/>
                                                                                                      </a:fontRef>
                                                                                                    </p:style>
                                                                                                  </p:cxnSp>
                                                                                                </p:grp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353" name="直線コネクタ 352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 bwMode="auto">
                                                                                                    <a:xfrm rot="10800000" flipH="1">
                                                                                                      <a:off x="1647474" y="3423232"/>
                                                                                                      <a:ext cx="350841" cy="0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ln w="3175">
                                                                                                      <a:solidFill>
                                                                                                        <a:schemeClr val="tx1"/>
                                                                                                      </a:solidFill>
                                                                                                    </a:ln>
                                                                                                  </p:spPr>
                                                                                                  <p:style>
                                                                                                    <a:lnRef idx="1">
                                                                                                      <a:schemeClr val="accent1"/>
                                                                                                    </a:lnRef>
                                                                                                    <a:fillRef idx="0">
                                                                                                      <a:schemeClr val="accent1"/>
                                                                                                    </a:fillRef>
                                                                                                    <a:effectRef idx="0">
                                                                                                      <a:schemeClr val="accent1"/>
                                                                                                    </a:effectRef>
                                                                                                    <a:fontRef idx="minor">
                                                                                                      <a:schemeClr val="tx1"/>
                                                                                                    </a:fontRef>
                                                                                                  </p:style>
                                                                                                </p:cxnSp>
                                                                                              </p:grpSp>
                                                                                              <p:cxnSp>
                                                                                                <p:nvCxnSpPr>
                                                                                                  <p:cNvPr id="355" name="直線コネクタ 354"/>
                                                                                                  <p:cNvCxnSpPr/>
                                                                                                  <p:nvPr/>
                                                                                                </p:nvCxnSpPr>
                                                                                                <p:spPr bwMode="auto">
                                                                                                  <a:xfrm rot="10800000" flipH="1">
                                                                                                    <a:off x="1646226" y="3425089"/>
                                                                                                    <a:ext cx="350841" cy="0"/>
                                                                                                  </a:xfrm>
                                                                                                  <a:prstGeom prst="line">
                                                                                                    <a:avLst/>
                                                                                                  </a:prstGeom>
                                                                                                  <a:ln w="3175">
                                                                                                    <a:solidFill>
                                                                                                      <a:schemeClr val="tx1"/>
                                                                                                    </a:solidFill>
                                                                                                  </a:ln>
                                                                                                </p:spPr>
                                                                                                <p:style>
                                                                                                  <a:lnRef idx="1">
                                                                                                    <a:schemeClr val="accent1"/>
                                                                                                  </a:lnRef>
                                                                                                  <a:fillRef idx="0">
                                                                                                    <a:schemeClr val="accent1"/>
                                                                                                  </a:fillRef>
                                                                                                  <a:effectRef idx="0">
                                                                                                    <a:schemeClr val="accent1"/>
                                                                                                  </a:effectRef>
                                                                                                  <a:fontRef idx="minor">
                                                                                                    <a:schemeClr val="tx1"/>
                                                                                                  </a:fontRef>
                                                                                                </p:style>
                                                                                              </p:cxnSp>
                                                                                            </p:grpSp>
                                                                                            <p:cxnSp>
                                                                                              <p:nvCxnSpPr>
                                                                                                <p:cNvPr id="357" name="直線コネクタ 356"/>
                                                                                                <p:cNvCxnSpPr/>
                                                                                                <p:nvPr/>
                                                                                              </p:nvCxnSpPr>
                                                                                              <p:spPr bwMode="auto">
                                                                                                <a:xfrm rot="10800000" flipH="1">
                                                                                                  <a:off x="1647407" y="3425471"/>
                                                                                                  <a:ext cx="350841" cy="0"/>
                                                                                                </a:xfrm>
                                                                                                <a:prstGeom prst="line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ln w="3175">
                                                                                                  <a:solidFill>
                                                                                                    <a:schemeClr val="tx1"/>
                                                                                                  </a:solidFill>
                                                                                                </a:ln>
                                                                                              </p:spPr>
                                                                                              <p:style>
                                                                                                <a:lnRef idx="1">
                                                                                                  <a:schemeClr val="accent1"/>
                                                                                                </a:lnRef>
                                                                                                <a:fillRef idx="0">
                                                                                                  <a:schemeClr val="accent1"/>
                                                                                                </a:fillRef>
                                                                                                <a:effectRef idx="0">
                                                                                                  <a:schemeClr val="accent1"/>
                                                                                                </a:effectRef>
                                                                                                <a:fontRef idx="minor">
                                                                                                  <a:schemeClr val="tx1"/>
                                                                                                </a:fontRef>
                                                                                              </p:style>
                                                                                            </p:cxnSp>
                                                                                          </p:grp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359" name="直線コネクタ 358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 bwMode="auto">
                                                                                              <a:xfrm>
                                                                                                <a:off x="1646177" y="3425826"/>
                                                                                                <a:ext cx="439743" cy="1588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</p:grpSp>
                                                                                        <p:cxnSp>
                                                                                          <p:nvCxnSpPr>
                                                                                            <p:cNvPr id="364" name="直線コネクタ 363"/>
                                                                                            <p:cNvCxnSpPr/>
                                                                                            <p:nvPr/>
                                                                                          </p:nvCxnSpPr>
                                                                                          <p:spPr bwMode="auto">
                                                                                            <a:xfrm rot="10800000" flipH="1">
                                                                                              <a:off x="1645654" y="3423034"/>
                                                                                              <a:ext cx="350842" cy="0"/>
                                                                                            </a:xfrm>
                                                                                            <a:prstGeom prst="line">
                                                                                              <a:avLst/>
                                                                                            </a:prstGeom>
                                                                                            <a:ln w="3175">
                                                                                              <a:solidFill>
                                                                                                <a:schemeClr val="tx1"/>
                                                                                              </a:solidFill>
                                                                                            </a:ln>
                                                                                          </p:spPr>
                                                                                          <p:style>
                                                                                            <a:lnRef idx="1">
                                                                                              <a:schemeClr val="accent1"/>
                                                                                            </a:lnRef>
                                                                                            <a:fillRef idx="0">
                                                                                              <a:schemeClr val="accent1"/>
                                                                                            </a:fillRef>
                                                                                            <a:effectRef idx="0">
                                                                                              <a:schemeClr val="accent1"/>
                                                                                            </a:effectRef>
                                                                                            <a:fontRef idx="minor">
                                                                                              <a:schemeClr val="tx1"/>
                                                                                            </a:fontRef>
                                                                                          </p:style>
                                                                                        </p:cxnSp>
                                                                                      </p:grpSp>
                                                                                      <p:cxnSp>
                                                                                        <p:nvCxnSpPr>
                                                                                          <p:cNvPr id="366" name="直線コネクタ 365"/>
                                                                                          <p:cNvCxnSpPr/>
                                                                                          <p:nvPr/>
                                                                                        </p:nvCxnSpPr>
                                                                                        <p:spPr bwMode="auto">
                                                                                          <a:xfrm rot="10800000" flipH="1">
                                                                                            <a:off x="1647535" y="3424925"/>
                                                                                            <a:ext cx="350842" cy="0"/>
                                                                                          </a:xfrm>
                                                                                          <a:prstGeom prst="line">
                                                                                            <a:avLst/>
                                                                                          </a:prstGeom>
                                                                                          <a:ln w="3175">
                                                                                            <a:solidFill>
                                                                                              <a:schemeClr val="tx1"/>
                                                                                            </a:solidFill>
                                                                                          </a:ln>
                                                                                        </p:spPr>
                                                                                        <p:style>
                                                                                          <a:lnRef idx="1">
                                                                                            <a:schemeClr val="accent1"/>
                                                                                          </a:lnRef>
                                                                                          <a:fillRef idx="0">
                                                                                            <a:schemeClr val="accent1"/>
                                                                                          </a:fillRef>
                                                                                          <a:effectRef idx="0">
                                                                                            <a:schemeClr val="accent1"/>
                                                                                          </a:effectRef>
                                                                                          <a:fontRef idx="minor">
                                                                                            <a:schemeClr val="tx1"/>
                                                                                          </a:fontRef>
                                                                                        </p:style>
                                                                                      </p:cxnSp>
                                                                                    </p:grpSp>
                                                                                    <p:cxnSp>
                                                                                      <p:nvCxnSpPr>
                                                                                        <p:cNvPr id="368" name="直線コネクタ 367"/>
                                                                                        <p:cNvCxnSpPr/>
                                                                                        <p:nvPr/>
                                                                                      </p:nvCxnSpPr>
                                                                                      <p:spPr bwMode="auto">
                                                                                        <a:xfrm rot="10800000" flipH="1">
                                                                                          <a:off x="1645390" y="3425342"/>
                                                                                          <a:ext cx="350842" cy="0"/>
                                                                                        </a:xfrm>
                                                                                        <a:prstGeom prst="line">
                                                                                          <a:avLst/>
                                                                                        </a:prstGeom>
                                                                                        <a:ln w="3175">
                                                                                          <a:solidFill>
                                                                                            <a:schemeClr val="tx1"/>
                                                                                          </a:solidFill>
                                                                                        </a:ln>
                                                                                      </p:spPr>
                                                                                      <p:style>
                                                                                        <a:lnRef idx="1">
                                                                                          <a:schemeClr val="accent1"/>
                                                                                        </a:lnRef>
                                                                                        <a:fillRef idx="0">
                                                                                          <a:schemeClr val="accent1"/>
                                                                                        </a:fillRef>
                                                                                        <a:effectRef idx="0">
                                                                                          <a:schemeClr val="accent1"/>
                                                                                        </a:effectRef>
                                                                                        <a:fontRef idx="minor">
                                                                                          <a:schemeClr val="tx1"/>
                                                                                        </a:fontRef>
                                                                                      </p:style>
                                                                                    </p:cxnSp>
                                                                                  </p:grpSp>
                                                                                  <p:cxnSp>
                                                                                    <p:nvCxnSpPr>
                                                                                      <p:cNvPr id="370" name="直線コネクタ 369"/>
                                                                                      <p:cNvCxnSpPr/>
                                                                                      <p:nvPr/>
                                                                                    </p:nvCxnSpPr>
                                                                                    <p:spPr bwMode="auto">
                                                                                      <a:xfrm rot="10800000" flipH="1">
                                                                                        <a:off x="1645590" y="3425626"/>
                                                                                        <a:ext cx="350842" cy="0"/>
                                                                                      </a:xfrm>
                                                                                      <a:prstGeom prst="line">
                                                                                        <a:avLst/>
                                                                                      </a:prstGeom>
                                                                                      <a:ln w="3175">
                                                                                        <a:solidFill>
                                                                                          <a:schemeClr val="tx1"/>
                                                                                        </a:solidFill>
                                                                                      </a:ln>
                                                                                    </p:spPr>
                                                                                    <p:style>
                                                                                      <a:lnRef idx="1">
                                                                                        <a:schemeClr val="accent1"/>
                                                                                      </a:lnRef>
                                                                                      <a:fillRef idx="0">
                                                                                        <a:schemeClr val="accent1"/>
                                                                                      </a:fillRef>
                                                                                      <a:effectRef idx="0">
                                                                                        <a:schemeClr val="accent1"/>
                                                                                      </a:effectRef>
                                                                                      <a:fontRef idx="minor">
                                                                                        <a:schemeClr val="tx1"/>
                                                                                      </a:fontRef>
                                                                                    </p:style>
                                                                                  </p:cxnSp>
                                                                                </p:grp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372" name="直線コネクタ 371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 bwMode="auto">
                                                                                    <a:xfrm rot="10800000" flipH="1">
                                                                                      <a:off x="1644920" y="3424496"/>
                                                                                      <a:ext cx="350841" cy="0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</p:grp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374" name="直線コネクタ 373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 bwMode="auto">
                                                                                  <a:xfrm rot="10800000" flipH="1">
                                                                                    <a:off x="1645566" y="3422900"/>
                                                                                    <a:ext cx="350841" cy="0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</p:grpSp>
                                                                            <p:cxnSp>
                                                                              <p:nvCxnSpPr>
                                                                                <p:cNvPr id="376" name="直線コネクタ 375"/>
                                                                                <p:cNvCxnSpPr/>
                                                                                <p:nvPr/>
                                                                              </p:nvCxnSpPr>
                                                                              <p:spPr bwMode="auto">
                                                                                <a:xfrm rot="10800000" flipH="1">
                                                                                  <a:off x="1645759" y="3424438"/>
                                                                                  <a:ext cx="350841" cy="0"/>
                                                                                </a:xfrm>
                                                                                <a:prstGeom prst="line">
                                                                                  <a:avLst/>
                                                                                </a:prstGeom>
                                                                                <a:ln w="3175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1">
                                                                                  <a:schemeClr val="accent1"/>
                                                                                </a:lnRef>
                                                                                <a:fillRef idx="0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tx1"/>
                                                                                </a:fontRef>
                                                                              </p:style>
                                                                            </p:cxn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378" name="直線コネクタ 377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 bwMode="auto">
                                                                              <a:xfrm rot="10800000" flipH="1">
                                                                                <a:off x="1644920" y="3424414"/>
                                                                                <a:ext cx="350841" cy="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  <a:ln w="3175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cxnSp>
                                                                          <p:nvCxnSpPr>
                                                                            <p:cNvPr id="380" name="直線コネクタ 379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 bwMode="auto">
                                                                            <a:xfrm>
                                                                              <a:off x="1644573" y="3425350"/>
                                                                              <a:ext cx="484192" cy="1588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</p:grpSp>
                                                                      <p:cxnSp>
                                                                        <p:nvCxnSpPr>
                                                                          <p:cNvPr id="385" name="直線コネクタ 384"/>
                                                                          <p:cNvCxnSpPr/>
                                                                          <p:nvPr/>
                                                                        </p:nvCxnSpPr>
                                                                        <p:spPr bwMode="auto">
                                                                          <a:xfrm rot="10800000" flipH="1">
                                                                            <a:off x="1645706" y="3425174"/>
                                                                            <a:ext cx="350842" cy="0"/>
                                                                          </a:xfrm>
                                                                          <a:prstGeom prst="line">
                                                                            <a:avLst/>
                                                                          </a:prstGeom>
                                                                          <a:ln w="3175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1">
                                                                            <a:schemeClr val="accent1"/>
                                                                          </a:lnRef>
                                                                          <a:fillRef idx="0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tx1"/>
                                                                          </a:fontRef>
                                                                        </p:style>
                                                                      </p:cxnSp>
                                                                    </p:grpSp>
                                                                    <p:cxnSp>
                                                                      <p:nvCxnSpPr>
                                                                        <p:cNvPr id="387" name="直線コネクタ 386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 bwMode="auto">
                                                                        <a:xfrm rot="10800000" flipH="1">
                                                                          <a:off x="1645474" y="3424618"/>
                                                                          <a:ext cx="350842" cy="0"/>
                                                                        </a:xfrm>
                                                                        <a:prstGeom prst="line">
                                                                          <a:avLst/>
                                                                        </a:prstGeom>
                                                                        <a:ln w="3175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</a:ln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</p:grpSp>
                                                                  <p:cxnSp>
                                                                    <p:nvCxnSpPr>
                                                                      <p:cNvPr id="389" name="直線コネクタ 38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 bwMode="auto">
                                                                      <a:xfrm rot="10800000" flipH="1">
                                                                        <a:off x="1642837" y="3424441"/>
                                                                        <a:ext cx="350841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 w="3175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391" name="直線コネクタ 39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 bwMode="auto">
                                                                    <a:xfrm rot="10800000" flipH="1">
                                                                      <a:off x="1644362" y="3424757"/>
                                                                      <a:ext cx="350841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 w="3175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393" name="直線コネクタ 39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 bwMode="auto">
                                                                  <a:xfrm rot="10800000" flipH="1">
                                                                    <a:off x="1644927" y="3425299"/>
                                                                    <a:ext cx="350841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 w="3175"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cxnSp>
                                                              <p:nvCxnSpPr>
                                                                <p:cNvPr id="395" name="直線コネクタ 394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 bwMode="auto">
                                                                <a:xfrm rot="10800000" flipH="1">
                                                                  <a:off x="1645485" y="3425119"/>
                                                                  <a:ext cx="350842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  <a:ln w="3175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</a:ln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</p:grpSp>
                                                          <p:cxnSp>
                                                            <p:nvCxnSpPr>
                                                              <p:cNvPr id="397" name="直線コネクタ 396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 bwMode="auto">
                                                              <a:xfrm rot="10800000" flipH="1">
                                                                <a:off x="1645198" y="3424932"/>
                                                                <a:ext cx="350841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ln w="3175"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</a:ln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</p:grpSp>
                                                        <p:cxnSp>
                                                          <p:nvCxnSpPr>
                                                            <p:cNvPr id="399" name="直線コネクタ 39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 bwMode="auto">
                                                            <a:xfrm rot="10800000" flipH="1">
                                                              <a:off x="1644583" y="3426270"/>
                                                              <a:ext cx="350842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1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</p:grpSp>
                                                      <p:cxnSp>
                                                        <p:nvCxnSpPr>
                                                          <p:cNvPr id="401" name="直線コネクタ 400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 bwMode="auto">
                                                          <a:xfrm>
                                                            <a:off x="1645538" y="3426218"/>
                                                            <a:ext cx="484193" cy="1588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ln w="31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</a:ln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cxnSp>
                                                      <p:nvCxnSpPr>
                                                        <p:cNvPr id="406" name="直線コネクタ 405"/>
                                                        <p:cNvCxnSpPr/>
                                                        <p:nvPr/>
                                                      </p:nvCxnSpPr>
                                                      <p:spPr bwMode="auto">
                                                        <a:xfrm rot="10800000" flipH="1">
                                                          <a:off x="1644291" y="3424406"/>
                                                          <a:ext cx="350841" cy="0"/>
                                                        </a:xfrm>
                                                        <a:prstGeom prst="line">
                                                          <a:avLst/>
                                                        </a:prstGeom>
                                                        <a:ln w="317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1">
                                                          <a:schemeClr val="accent1"/>
                                                        </a:lnRef>
                                                        <a:fillRef idx="0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tx1"/>
                                                        </a:fontRef>
                                                      </p:style>
                                                    </p:cxnSp>
                                                  </p:grpSp>
                                                  <p:cxnSp>
                                                    <p:nvCxnSpPr>
                                                      <p:cNvPr id="408" name="直線コネクタ 407"/>
                                                      <p:cNvCxnSpPr/>
                                                      <p:nvPr/>
                                                    </p:nvCxnSpPr>
                                                    <p:spPr bwMode="auto">
                                                      <a:xfrm rot="10800000" flipH="1">
                                                        <a:off x="1645641" y="3424091"/>
                                                        <a:ext cx="350841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ln w="317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</a:ln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</p:grpSp>
                                                <p:cxnSp>
                                                  <p:nvCxnSpPr>
                                                    <p:cNvPr id="410" name="直線コネクタ 409"/>
                                                    <p:cNvCxnSpPr/>
                                                    <p:nvPr/>
                                                  </p:nvCxnSpPr>
                                                  <p:spPr bwMode="auto">
                                                    <a:xfrm rot="10800000" flipH="1">
                                                      <a:off x="1643220" y="3424981"/>
                                                      <a:ext cx="350841" cy="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ln w="3175">
                                                      <a:solidFill>
                                                        <a:schemeClr val="tx1"/>
                                                      </a:solidFill>
                                                    </a:ln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</p:grpSp>
                                              <p:cxnSp>
                                                <p:nvCxnSpPr>
                                                  <p:cNvPr id="412" name="直線コネクタ 411"/>
                                                  <p:cNvCxnSpPr/>
                                                  <p:nvPr/>
                                                </p:nvCxnSpPr>
                                                <p:spPr bwMode="auto">
                                                  <a:xfrm rot="10800000" flipH="1">
                                                    <a:off x="1642892" y="3424678"/>
                                                    <a:ext cx="350841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ln w="3175">
                                                    <a:solidFill>
                                                      <a:schemeClr val="tx1"/>
                                                    </a:solidFill>
                                                  </a:ln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</p:grpSp>
                                            <p:cxnSp>
                                              <p:nvCxnSpPr>
                                                <p:cNvPr id="414" name="直線コネクタ 413"/>
                                                <p:cNvCxnSpPr/>
                                                <p:nvPr/>
                                              </p:nvCxnSpPr>
                                              <p:spPr bwMode="auto">
                                                <a:xfrm rot="10800000" flipH="1">
                                                  <a:off x="1645364" y="3424943"/>
                                                  <a:ext cx="350842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 w="3175">
                                                  <a:solidFill>
                                                    <a:schemeClr val="tx1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  <p:cxnSp>
                                            <p:nvCxnSpPr>
                                              <p:cNvPr id="416" name="直線コネクタ 415"/>
                                              <p:cNvCxnSpPr/>
                                              <p:nvPr/>
                                            </p:nvCxnSpPr>
                                            <p:spPr bwMode="auto">
                                              <a:xfrm rot="10800000" flipH="1">
                                                <a:off x="1643921" y="3423983"/>
                                                <a:ext cx="350841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 w="3175">
                                                <a:solidFill>
                                                  <a:schemeClr val="tx1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418" name="直線コネクタ 417"/>
                                            <p:cNvCxnSpPr/>
                                            <p:nvPr/>
                                          </p:nvCxnSpPr>
                                          <p:spPr bwMode="auto">
                                            <a:xfrm rot="10800000" flipH="1">
                                              <a:off x="1645244" y="3426548"/>
                                              <a:ext cx="350841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175">
                                              <a:solidFill>
                                                <a:schemeClr val="tx1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420" name="直線コネクタ 41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rot="10800000" flipH="1">
                                            <a:off x="1643509" y="3424913"/>
                                            <a:ext cx="350841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175">
                                            <a:solidFill>
                                              <a:schemeClr val="tx1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422" name="直線コネクタ 421"/>
                                        <p:cNvCxnSpPr/>
                                        <p:nvPr/>
                                      </p:nvCxnSpPr>
                                      <p:spPr bwMode="auto">
                                        <a:xfrm>
                                          <a:off x="1645100" y="3424704"/>
                                          <a:ext cx="484192" cy="1588"/>
                                        </a:xfrm>
                                        <a:prstGeom prst="line">
                                          <a:avLst/>
                                        </a:prstGeom>
                                        <a:ln w="3175">
                                          <a:solidFill>
                                            <a:schemeClr val="tx1"/>
                                          </a:solidFill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427" name="直線コネクタ 426"/>
                                      <p:cNvCxnSpPr/>
                                      <p:nvPr/>
                                    </p:nvCxnSpPr>
                                    <p:spPr bwMode="auto">
                                      <a:xfrm rot="10800000" flipH="1">
                                        <a:off x="1644710" y="3424889"/>
                                        <a:ext cx="350842" cy="0"/>
                                      </a:xfrm>
                                      <a:prstGeom prst="line">
                                        <a:avLst/>
                                      </a:prstGeom>
                                      <a:ln w="3175"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429" name="直線コネクタ 428"/>
                                    <p:cNvCxnSpPr/>
                                    <p:nvPr/>
                                  </p:nvCxnSpPr>
                                  <p:spPr bwMode="auto">
                                    <a:xfrm rot="10800000" flipH="1">
                                      <a:off x="1645567" y="3425798"/>
                                      <a:ext cx="350842" cy="0"/>
                                    </a:xfrm>
                                    <a:prstGeom prst="line">
                                      <a:avLst/>
                                    </a:prstGeom>
                                    <a:ln w="3175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1" name="直線コネクタ 430"/>
                                  <p:cNvCxnSpPr/>
                                  <p:nvPr/>
                                </p:nvCxnSpPr>
                                <p:spPr bwMode="auto">
                                  <a:xfrm rot="10800000" flipH="1">
                                    <a:off x="1642556" y="3424892"/>
                                    <a:ext cx="350841" cy="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33" name="直線コネクタ 432"/>
                                <p:cNvCxnSpPr/>
                                <p:nvPr/>
                              </p:nvCxnSpPr>
                              <p:spPr bwMode="auto">
                                <a:xfrm rot="10800000" flipH="1">
                                  <a:off x="1644400" y="3424075"/>
                                  <a:ext cx="350841" cy="0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5" name="直線コネクタ 434"/>
                              <p:cNvCxnSpPr/>
                              <p:nvPr/>
                            </p:nvCxnSpPr>
                            <p:spPr bwMode="auto">
                              <a:xfrm rot="10800000" flipH="1">
                                <a:off x="1643849" y="3425469"/>
                                <a:ext cx="350841" cy="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37" name="直線コネクタ 436"/>
                            <p:cNvCxnSpPr/>
                            <p:nvPr/>
                          </p:nvCxnSpPr>
                          <p:spPr bwMode="auto">
                            <a:xfrm rot="10800000" flipH="1">
                              <a:off x="1643143" y="3424617"/>
                              <a:ext cx="350841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439" name="直線コネクタ 438"/>
                          <p:cNvCxnSpPr/>
                          <p:nvPr/>
                        </p:nvCxnSpPr>
                        <p:spPr bwMode="auto">
                          <a:xfrm rot="10800000" flipH="1">
                            <a:off x="1643524" y="3426306"/>
                            <a:ext cx="350841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1" name="直線コネクタ 440"/>
                        <p:cNvCxnSpPr/>
                        <p:nvPr/>
                      </p:nvCxnSpPr>
                      <p:spPr bwMode="auto">
                        <a:xfrm rot="10800000" flipH="1">
                          <a:off x="1644594" y="3424763"/>
                          <a:ext cx="350841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3" name="直線コネクタ 442"/>
                      <p:cNvCxnSpPr/>
                      <p:nvPr/>
                    </p:nvCxnSpPr>
                    <p:spPr bwMode="auto">
                      <a:xfrm>
                        <a:off x="1643856" y="3424212"/>
                        <a:ext cx="484193" cy="1588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49" name="直線コネクタ 448"/>
                    <p:cNvCxnSpPr/>
                    <p:nvPr/>
                  </p:nvCxnSpPr>
                  <p:spPr bwMode="auto">
                    <a:xfrm rot="10800000" flipH="1">
                      <a:off x="1643898" y="3423877"/>
                      <a:ext cx="350842" cy="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直線コネクタ 450"/>
                  <p:cNvCxnSpPr/>
                  <p:nvPr/>
                </p:nvCxnSpPr>
                <p:spPr bwMode="auto">
                  <a:xfrm rot="10800000" flipH="1">
                    <a:off x="1644453" y="3424718"/>
                    <a:ext cx="350842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3" name="直線コネクタ 452"/>
                <p:cNvCxnSpPr/>
                <p:nvPr/>
              </p:nvCxnSpPr>
              <p:spPr bwMode="auto">
                <a:xfrm rot="10800000" flipH="1">
                  <a:off x="1644278" y="3423310"/>
                  <a:ext cx="350841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5" name="直線コネクタ 454"/>
              <p:cNvCxnSpPr/>
              <p:nvPr/>
            </p:nvCxnSpPr>
            <p:spPr bwMode="auto">
              <a:xfrm rot="10800000" flipH="1">
                <a:off x="1644278" y="3425307"/>
                <a:ext cx="350841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36" name="テキスト ボックス 459"/>
            <p:cNvSpPr txBox="1">
              <a:spLocks noChangeArrowheads="1"/>
            </p:cNvSpPr>
            <p:nvPr/>
          </p:nvSpPr>
          <p:spPr bwMode="auto">
            <a:xfrm rot="-4800000">
              <a:off x="2069341" y="277993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</a:t>
              </a:r>
              <a:endParaRPr lang="ja-JP" altLang="en-US" sz="1200" b="1"/>
            </a:p>
          </p:txBody>
        </p:sp>
        <p:sp>
          <p:nvSpPr>
            <p:cNvPr id="18437" name="テキスト ボックス 460"/>
            <p:cNvSpPr txBox="1">
              <a:spLocks noChangeArrowheads="1"/>
            </p:cNvSpPr>
            <p:nvPr/>
          </p:nvSpPr>
          <p:spPr bwMode="auto">
            <a:xfrm rot="-4200000">
              <a:off x="2206989" y="24092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20</a:t>
              </a:r>
              <a:endParaRPr lang="ja-JP" altLang="en-US" sz="1200" b="1"/>
            </a:p>
          </p:txBody>
        </p:sp>
        <p:sp>
          <p:nvSpPr>
            <p:cNvPr id="18438" name="テキスト ボックス 461"/>
            <p:cNvSpPr txBox="1">
              <a:spLocks noChangeArrowheads="1"/>
            </p:cNvSpPr>
            <p:nvPr/>
          </p:nvSpPr>
          <p:spPr bwMode="auto">
            <a:xfrm rot="-3600000">
              <a:off x="2394831" y="20732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30</a:t>
              </a:r>
              <a:endParaRPr lang="ja-JP" altLang="en-US" sz="1200" b="1"/>
            </a:p>
          </p:txBody>
        </p:sp>
        <p:sp>
          <p:nvSpPr>
            <p:cNvPr id="18439" name="テキスト ボックス 462"/>
            <p:cNvSpPr txBox="1">
              <a:spLocks noChangeArrowheads="1"/>
            </p:cNvSpPr>
            <p:nvPr/>
          </p:nvSpPr>
          <p:spPr bwMode="auto">
            <a:xfrm rot="-3000000">
              <a:off x="2631790" y="176570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40</a:t>
              </a:r>
              <a:endParaRPr lang="ja-JP" altLang="en-US" sz="1200" b="1"/>
            </a:p>
          </p:txBody>
        </p:sp>
        <p:sp>
          <p:nvSpPr>
            <p:cNvPr id="18440" name="テキスト ボックス 463"/>
            <p:cNvSpPr txBox="1">
              <a:spLocks noChangeArrowheads="1"/>
            </p:cNvSpPr>
            <p:nvPr/>
          </p:nvSpPr>
          <p:spPr bwMode="auto">
            <a:xfrm rot="-2400000">
              <a:off x="2917031" y="150643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50</a:t>
              </a:r>
              <a:endParaRPr lang="ja-JP" altLang="en-US" sz="1200" b="1"/>
            </a:p>
          </p:txBody>
        </p:sp>
        <p:sp>
          <p:nvSpPr>
            <p:cNvPr id="18441" name="テキスト ボックス 464"/>
            <p:cNvSpPr txBox="1">
              <a:spLocks noChangeArrowheads="1"/>
            </p:cNvSpPr>
            <p:nvPr/>
          </p:nvSpPr>
          <p:spPr bwMode="auto">
            <a:xfrm rot="-1800000">
              <a:off x="3256342" y="128795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60</a:t>
              </a:r>
              <a:endParaRPr lang="ja-JP" altLang="en-US" sz="1200" b="1"/>
            </a:p>
          </p:txBody>
        </p:sp>
        <p:sp>
          <p:nvSpPr>
            <p:cNvPr id="18442" name="テキスト ボックス 465"/>
            <p:cNvSpPr txBox="1">
              <a:spLocks noChangeArrowheads="1"/>
            </p:cNvSpPr>
            <p:nvPr/>
          </p:nvSpPr>
          <p:spPr bwMode="auto">
            <a:xfrm rot="-1200000">
              <a:off x="3624045" y="11509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70</a:t>
              </a:r>
              <a:endParaRPr lang="ja-JP" altLang="en-US" sz="1200" b="1"/>
            </a:p>
          </p:txBody>
        </p:sp>
        <p:sp>
          <p:nvSpPr>
            <p:cNvPr id="18443" name="テキスト ボックス 466"/>
            <p:cNvSpPr txBox="1">
              <a:spLocks noChangeArrowheads="1"/>
            </p:cNvSpPr>
            <p:nvPr/>
          </p:nvSpPr>
          <p:spPr bwMode="auto">
            <a:xfrm rot="-600000">
              <a:off x="3999889" y="1057718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80</a:t>
              </a:r>
              <a:endParaRPr lang="ja-JP" altLang="en-US" sz="1200" b="1"/>
            </a:p>
          </p:txBody>
        </p:sp>
        <p:sp>
          <p:nvSpPr>
            <p:cNvPr id="18444" name="テキスト ボックス 467"/>
            <p:cNvSpPr txBox="1">
              <a:spLocks noChangeArrowheads="1"/>
            </p:cNvSpPr>
            <p:nvPr/>
          </p:nvSpPr>
          <p:spPr bwMode="auto">
            <a:xfrm rot="600000">
              <a:off x="4730011" y="110490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100</a:t>
              </a:r>
              <a:endParaRPr lang="ja-JP" altLang="en-US" sz="1200" b="1"/>
            </a:p>
          </p:txBody>
        </p:sp>
        <p:sp>
          <p:nvSpPr>
            <p:cNvPr id="18445" name="テキスト ボックス 468"/>
            <p:cNvSpPr txBox="1">
              <a:spLocks noChangeArrowheads="1"/>
            </p:cNvSpPr>
            <p:nvPr/>
          </p:nvSpPr>
          <p:spPr bwMode="auto">
            <a:xfrm rot="1200000">
              <a:off x="5123633" y="1206722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110</a:t>
              </a:r>
            </a:p>
          </p:txBody>
        </p:sp>
        <p:sp>
          <p:nvSpPr>
            <p:cNvPr id="18446" name="テキスト ボックス 469"/>
            <p:cNvSpPr txBox="1">
              <a:spLocks noChangeArrowheads="1"/>
            </p:cNvSpPr>
            <p:nvPr/>
          </p:nvSpPr>
          <p:spPr bwMode="auto">
            <a:xfrm rot="1800000">
              <a:off x="5447881" y="14149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120</a:t>
              </a:r>
              <a:endParaRPr lang="ja-JP" altLang="en-US" sz="1200" b="1"/>
            </a:p>
          </p:txBody>
        </p:sp>
        <p:sp>
          <p:nvSpPr>
            <p:cNvPr id="18447" name="テキスト ボックス 470"/>
            <p:cNvSpPr txBox="1">
              <a:spLocks noChangeArrowheads="1"/>
            </p:cNvSpPr>
            <p:nvPr/>
          </p:nvSpPr>
          <p:spPr bwMode="auto">
            <a:xfrm rot="2400000">
              <a:off x="5753731" y="16582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130</a:t>
              </a:r>
            </a:p>
          </p:txBody>
        </p:sp>
        <p:sp>
          <p:nvSpPr>
            <p:cNvPr id="18448" name="テキスト ボックス 471"/>
            <p:cNvSpPr txBox="1">
              <a:spLocks noChangeArrowheads="1"/>
            </p:cNvSpPr>
            <p:nvPr/>
          </p:nvSpPr>
          <p:spPr bwMode="auto">
            <a:xfrm rot="3000000">
              <a:off x="6009984" y="19290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140</a:t>
              </a:r>
            </a:p>
          </p:txBody>
        </p:sp>
        <p:sp>
          <p:nvSpPr>
            <p:cNvPr id="18449" name="テキスト ボックス 472"/>
            <p:cNvSpPr txBox="1">
              <a:spLocks noChangeArrowheads="1"/>
            </p:cNvSpPr>
            <p:nvPr/>
          </p:nvSpPr>
          <p:spPr bwMode="auto">
            <a:xfrm rot="3600000">
              <a:off x="6230231" y="227725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150</a:t>
              </a:r>
            </a:p>
          </p:txBody>
        </p:sp>
        <p:sp>
          <p:nvSpPr>
            <p:cNvPr id="18450" name="テキスト ボックス 473"/>
            <p:cNvSpPr txBox="1">
              <a:spLocks noChangeArrowheads="1"/>
            </p:cNvSpPr>
            <p:nvPr/>
          </p:nvSpPr>
          <p:spPr bwMode="auto">
            <a:xfrm rot="4200000">
              <a:off x="6377596" y="26578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160</a:t>
              </a:r>
              <a:endParaRPr lang="ja-JP" altLang="en-US" sz="1200" b="1"/>
            </a:p>
          </p:txBody>
        </p:sp>
        <p:sp>
          <p:nvSpPr>
            <p:cNvPr id="18451" name="テキスト ボックス 474"/>
            <p:cNvSpPr txBox="1">
              <a:spLocks noChangeArrowheads="1"/>
            </p:cNvSpPr>
            <p:nvPr/>
          </p:nvSpPr>
          <p:spPr bwMode="auto">
            <a:xfrm rot="4800000">
              <a:off x="6459928" y="305163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170</a:t>
              </a:r>
              <a:endParaRPr lang="ja-JP" altLang="en-US" sz="1200" b="1"/>
            </a:p>
          </p:txBody>
        </p:sp>
        <p:sp>
          <p:nvSpPr>
            <p:cNvPr id="18452" name="テキスト ボックス 475"/>
            <p:cNvSpPr txBox="1">
              <a:spLocks noChangeArrowheads="1"/>
            </p:cNvSpPr>
            <p:nvPr/>
          </p:nvSpPr>
          <p:spPr bwMode="auto">
            <a:xfrm rot="5400000">
              <a:off x="6462325" y="345242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180</a:t>
              </a:r>
              <a:endParaRPr lang="ja-JP" altLang="en-US" sz="1200" b="1"/>
            </a:p>
          </p:txBody>
        </p:sp>
        <p:sp>
          <p:nvSpPr>
            <p:cNvPr id="18453" name="テキスト ボックス 476"/>
            <p:cNvSpPr txBox="1">
              <a:spLocks noChangeArrowheads="1"/>
            </p:cNvSpPr>
            <p:nvPr/>
          </p:nvSpPr>
          <p:spPr bwMode="auto">
            <a:xfrm rot="4800000">
              <a:off x="6247642" y="30454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54" name="テキスト ボックス 477"/>
            <p:cNvSpPr txBox="1">
              <a:spLocks noChangeArrowheads="1"/>
            </p:cNvSpPr>
            <p:nvPr/>
          </p:nvSpPr>
          <p:spPr bwMode="auto">
            <a:xfrm rot="4200000">
              <a:off x="6182089" y="27140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55" name="テキスト ボックス 478"/>
            <p:cNvSpPr txBox="1">
              <a:spLocks noChangeArrowheads="1"/>
            </p:cNvSpPr>
            <p:nvPr/>
          </p:nvSpPr>
          <p:spPr bwMode="auto">
            <a:xfrm rot="3600000">
              <a:off x="6071481" y="237171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56" name="テキスト ボックス 479"/>
            <p:cNvSpPr txBox="1">
              <a:spLocks noChangeArrowheads="1"/>
            </p:cNvSpPr>
            <p:nvPr/>
          </p:nvSpPr>
          <p:spPr bwMode="auto">
            <a:xfrm rot="3000000">
              <a:off x="5870290" y="208955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57" name="テキスト ボックス 480"/>
            <p:cNvSpPr txBox="1">
              <a:spLocks noChangeArrowheads="1"/>
            </p:cNvSpPr>
            <p:nvPr/>
          </p:nvSpPr>
          <p:spPr bwMode="auto">
            <a:xfrm rot="2400000">
              <a:off x="5647530" y="1823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8458" name="テキスト ボックス 481"/>
            <p:cNvSpPr txBox="1">
              <a:spLocks noChangeArrowheads="1"/>
            </p:cNvSpPr>
            <p:nvPr/>
          </p:nvSpPr>
          <p:spPr bwMode="auto">
            <a:xfrm rot="1800000">
              <a:off x="5364543" y="160545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59" name="テキスト ボックス 482"/>
            <p:cNvSpPr txBox="1">
              <a:spLocks noChangeArrowheads="1"/>
            </p:cNvSpPr>
            <p:nvPr/>
          </p:nvSpPr>
          <p:spPr bwMode="auto">
            <a:xfrm rot="1200000">
              <a:off x="5059146" y="1449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0" name="テキスト ボックス 483"/>
            <p:cNvSpPr txBox="1">
              <a:spLocks noChangeArrowheads="1"/>
            </p:cNvSpPr>
            <p:nvPr/>
          </p:nvSpPr>
          <p:spPr bwMode="auto">
            <a:xfrm rot="600000">
              <a:off x="4737710" y="13561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1" name="テキスト ボックス 484"/>
            <p:cNvSpPr txBox="1">
              <a:spLocks noChangeArrowheads="1"/>
            </p:cNvSpPr>
            <p:nvPr/>
          </p:nvSpPr>
          <p:spPr bwMode="auto">
            <a:xfrm rot="-600000">
              <a:off x="3999761" y="1314454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2" name="テキスト ボックス 485"/>
            <p:cNvSpPr txBox="1">
              <a:spLocks noChangeArrowheads="1"/>
            </p:cNvSpPr>
            <p:nvPr/>
          </p:nvSpPr>
          <p:spPr bwMode="auto">
            <a:xfrm rot="-1200000">
              <a:off x="3669484" y="1378171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3" name="テキスト ボックス 486"/>
            <p:cNvSpPr txBox="1">
              <a:spLocks noChangeArrowheads="1"/>
            </p:cNvSpPr>
            <p:nvPr/>
          </p:nvSpPr>
          <p:spPr bwMode="auto">
            <a:xfrm rot="-1800000">
              <a:off x="3333330" y="149750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4" name="テキスト ボックス 487"/>
            <p:cNvSpPr txBox="1">
              <a:spLocks noChangeArrowheads="1"/>
            </p:cNvSpPr>
            <p:nvPr/>
          </p:nvSpPr>
          <p:spPr bwMode="auto">
            <a:xfrm rot="-2400000">
              <a:off x="3054982" y="16709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5" name="テキスト ボックス 488"/>
            <p:cNvSpPr txBox="1">
              <a:spLocks noChangeArrowheads="1"/>
            </p:cNvSpPr>
            <p:nvPr/>
          </p:nvSpPr>
          <p:spPr bwMode="auto">
            <a:xfrm rot="-3000000">
              <a:off x="2790533" y="19163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6" name="テキスト ボックス 489"/>
            <p:cNvSpPr txBox="1">
              <a:spLocks noChangeArrowheads="1"/>
            </p:cNvSpPr>
            <p:nvPr/>
          </p:nvSpPr>
          <p:spPr bwMode="auto">
            <a:xfrm rot="-3600000">
              <a:off x="2566282" y="2169308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150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7" name="テキスト ボックス 490"/>
            <p:cNvSpPr txBox="1">
              <a:spLocks noChangeArrowheads="1"/>
            </p:cNvSpPr>
            <p:nvPr/>
          </p:nvSpPr>
          <p:spPr bwMode="auto">
            <a:xfrm rot="-4200000">
              <a:off x="2396145" y="24673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8" name="テキスト ボックス 491"/>
            <p:cNvSpPr txBox="1">
              <a:spLocks noChangeArrowheads="1"/>
            </p:cNvSpPr>
            <p:nvPr/>
          </p:nvSpPr>
          <p:spPr bwMode="auto">
            <a:xfrm rot="-4800000">
              <a:off x="2287979" y="279276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69" name="テキスト ボックス 492"/>
            <p:cNvSpPr txBox="1">
              <a:spLocks noChangeArrowheads="1"/>
            </p:cNvSpPr>
            <p:nvPr/>
          </p:nvSpPr>
          <p:spPr bwMode="auto">
            <a:xfrm rot="-5400000">
              <a:off x="2237174" y="312857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8470" name="テキスト ボックス 493"/>
            <p:cNvSpPr txBox="1">
              <a:spLocks noChangeArrowheads="1"/>
            </p:cNvSpPr>
            <p:nvPr/>
          </p:nvSpPr>
          <p:spPr bwMode="auto">
            <a:xfrm rot="5400000">
              <a:off x="6244024" y="34397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495" name="アーチ 494"/>
            <p:cNvSpPr/>
            <p:nvPr/>
          </p:nvSpPr>
          <p:spPr>
            <a:xfrm>
              <a:off x="2484175" y="1296635"/>
              <a:ext cx="4222794" cy="4289425"/>
            </a:xfrm>
            <a:prstGeom prst="blockArc">
              <a:avLst>
                <a:gd name="adj1" fmla="val 10800000"/>
                <a:gd name="adj2" fmla="val 21539567"/>
                <a:gd name="adj3" fmla="val 25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8472" name="テキスト ボックス 495"/>
            <p:cNvSpPr txBox="1">
              <a:spLocks noChangeArrowheads="1"/>
            </p:cNvSpPr>
            <p:nvPr/>
          </p:nvSpPr>
          <p:spPr bwMode="auto">
            <a:xfrm rot="-5400000">
              <a:off x="2010975" y="31349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0</a:t>
              </a:r>
              <a:endParaRPr lang="ja-JP" altLang="en-US" sz="1200" b="1"/>
            </a:p>
          </p:txBody>
        </p:sp>
        <p:sp>
          <p:nvSpPr>
            <p:cNvPr id="18473" name="テキスト ボックス 458"/>
            <p:cNvSpPr txBox="1">
              <a:spLocks noChangeArrowheads="1"/>
            </p:cNvSpPr>
            <p:nvPr/>
          </p:nvSpPr>
          <p:spPr bwMode="auto">
            <a:xfrm>
              <a:off x="4305300" y="12065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 b="1">
                  <a:solidFill>
                    <a:srgbClr val="FF0000"/>
                  </a:solidFill>
                </a:rPr>
                <a:t>９０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パイ 457"/>
          <p:cNvSpPr/>
          <p:nvPr/>
        </p:nvSpPr>
        <p:spPr>
          <a:xfrm>
            <a:off x="949325" y="0"/>
            <a:ext cx="7245350" cy="6858000"/>
          </a:xfrm>
          <a:prstGeom prst="pie">
            <a:avLst>
              <a:gd name="adj1" fmla="val 3342695"/>
              <a:gd name="adj2" fmla="val 2158144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9458" name="グループ化 496"/>
          <p:cNvGrpSpPr>
            <a:grpSpLocks/>
          </p:cNvGrpSpPr>
          <p:nvPr/>
        </p:nvGrpSpPr>
        <p:grpSpPr bwMode="auto">
          <a:xfrm rot="5400000">
            <a:off x="1643063" y="500063"/>
            <a:ext cx="5857875" cy="5857875"/>
            <a:chOff x="1643031" y="500061"/>
            <a:chExt cx="5857936" cy="5857875"/>
          </a:xfrm>
        </p:grpSpPr>
        <p:grpSp>
          <p:nvGrpSpPr>
            <p:cNvPr id="19459" name="グループ化 455"/>
            <p:cNvGrpSpPr>
              <a:grpSpLocks/>
            </p:cNvGrpSpPr>
            <p:nvPr/>
          </p:nvGrpSpPr>
          <p:grpSpPr bwMode="auto">
            <a:xfrm rot="10740000">
              <a:off x="1643031" y="500061"/>
              <a:ext cx="5857936" cy="5857875"/>
              <a:chOff x="1643002" y="500064"/>
              <a:chExt cx="5857936" cy="5857875"/>
            </a:xfrm>
          </p:grpSpPr>
          <p:grpSp>
            <p:nvGrpSpPr>
              <p:cNvPr id="19498" name="グループ化 453"/>
              <p:cNvGrpSpPr>
                <a:grpSpLocks/>
              </p:cNvGrpSpPr>
              <p:nvPr/>
            </p:nvGrpSpPr>
            <p:grpSpPr bwMode="auto">
              <a:xfrm rot="-60000">
                <a:off x="1643002" y="500064"/>
                <a:ext cx="5857936" cy="5857875"/>
                <a:chOff x="1643002" y="500064"/>
                <a:chExt cx="5857936" cy="5857875"/>
              </a:xfrm>
            </p:grpSpPr>
            <p:grpSp>
              <p:nvGrpSpPr>
                <p:cNvPr id="19500" name="グループ化 451"/>
                <p:cNvGrpSpPr>
                  <a:grpSpLocks/>
                </p:cNvGrpSpPr>
                <p:nvPr/>
              </p:nvGrpSpPr>
              <p:grpSpPr bwMode="auto">
                <a:xfrm rot="-60000">
                  <a:off x="1643002" y="500064"/>
                  <a:ext cx="5857936" cy="5857875"/>
                  <a:chOff x="1643002" y="500064"/>
                  <a:chExt cx="5857936" cy="5857875"/>
                </a:xfrm>
              </p:grpSpPr>
              <p:grpSp>
                <p:nvGrpSpPr>
                  <p:cNvPr id="19502" name="グループ化 449"/>
                  <p:cNvGrpSpPr>
                    <a:grpSpLocks/>
                  </p:cNvGrpSpPr>
                  <p:nvPr/>
                </p:nvGrpSpPr>
                <p:grpSpPr bwMode="auto">
                  <a:xfrm rot="-60000">
                    <a:off x="1643002" y="500064"/>
                    <a:ext cx="5857936" cy="5857875"/>
                    <a:chOff x="1643002" y="500064"/>
                    <a:chExt cx="5857936" cy="5857875"/>
                  </a:xfrm>
                </p:grpSpPr>
                <p:grpSp>
                  <p:nvGrpSpPr>
                    <p:cNvPr id="19504" name="グループ化 447"/>
                    <p:cNvGrpSpPr>
                      <a:grpSpLocks/>
                    </p:cNvGrpSpPr>
                    <p:nvPr/>
                  </p:nvGrpSpPr>
                  <p:grpSpPr bwMode="auto">
                    <a:xfrm rot="-60000">
                      <a:off x="1643002" y="500064"/>
                      <a:ext cx="5857936" cy="5857875"/>
                      <a:chOff x="1643002" y="500064"/>
                      <a:chExt cx="5857936" cy="5857875"/>
                    </a:xfrm>
                  </p:grpSpPr>
                  <p:grpSp>
                    <p:nvGrpSpPr>
                      <p:cNvPr id="19506" name="グループ化 441"/>
                      <p:cNvGrpSpPr>
                        <a:grpSpLocks/>
                      </p:cNvGrpSpPr>
                      <p:nvPr/>
                    </p:nvGrpSpPr>
                    <p:grpSpPr bwMode="auto">
                      <a:xfrm rot="-60000">
                        <a:off x="1643002" y="500064"/>
                        <a:ext cx="5857936" cy="5857875"/>
                        <a:chOff x="1643002" y="500064"/>
                        <a:chExt cx="5857936" cy="5857875"/>
                      </a:xfrm>
                    </p:grpSpPr>
                    <p:grpSp>
                      <p:nvGrpSpPr>
                        <p:cNvPr id="19508" name="グループ化 43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-60000">
                          <a:off x="1643002" y="500064"/>
                          <a:ext cx="5857936" cy="5857875"/>
                          <a:chOff x="1643002" y="500064"/>
                          <a:chExt cx="5857936" cy="5857875"/>
                        </a:xfrm>
                      </p:grpSpPr>
                      <p:grpSp>
                        <p:nvGrpSpPr>
                          <p:cNvPr id="19510" name="グループ化 4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60000">
                            <a:off x="1643002" y="500064"/>
                            <a:ext cx="5857936" cy="5857875"/>
                            <a:chOff x="1643002" y="500064"/>
                            <a:chExt cx="5857936" cy="5857875"/>
                          </a:xfrm>
                        </p:grpSpPr>
                        <p:grpSp>
                          <p:nvGrpSpPr>
                            <p:cNvPr id="19512" name="グループ化 4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-60000">
                              <a:off x="1643002" y="500064"/>
                              <a:ext cx="5857936" cy="5857875"/>
                              <a:chOff x="1643002" y="500064"/>
                              <a:chExt cx="5857936" cy="5857875"/>
                            </a:xfrm>
                          </p:grpSpPr>
                          <p:grpSp>
                            <p:nvGrpSpPr>
                              <p:cNvPr id="19514" name="グループ化 4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120000">
                                <a:off x="1643002" y="500064"/>
                                <a:ext cx="5857936" cy="5857875"/>
                                <a:chOff x="1643002" y="500064"/>
                                <a:chExt cx="5857936" cy="5857875"/>
                              </a:xfrm>
                            </p:grpSpPr>
                            <p:grpSp>
                              <p:nvGrpSpPr>
                                <p:cNvPr id="19516" name="グループ化 4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 rot="-60000">
                                  <a:off x="1643002" y="500064"/>
                                  <a:ext cx="5857936" cy="5857875"/>
                                  <a:chOff x="1643002" y="500064"/>
                                  <a:chExt cx="5857936" cy="5857875"/>
                                </a:xfrm>
                              </p:grpSpPr>
                              <p:grpSp>
                                <p:nvGrpSpPr>
                                  <p:cNvPr id="19518" name="グループ化 42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 rot="-60000">
                                    <a:off x="1643002" y="500064"/>
                                    <a:ext cx="5857936" cy="5857875"/>
                                    <a:chOff x="1643002" y="500064"/>
                                    <a:chExt cx="5857936" cy="5857875"/>
                                  </a:xfrm>
                                </p:grpSpPr>
                                <p:grpSp>
                                  <p:nvGrpSpPr>
                                    <p:cNvPr id="19520" name="グループ化 427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 rot="-60000">
                                      <a:off x="1643002" y="500064"/>
                                      <a:ext cx="5857936" cy="5857875"/>
                                      <a:chOff x="1643002" y="500064"/>
                                      <a:chExt cx="5857936" cy="5857875"/>
                                    </a:xfrm>
                                  </p:grpSpPr>
                                  <p:grpSp>
                                    <p:nvGrpSpPr>
                                      <p:cNvPr id="19522" name="グループ化 425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 rot="-60000">
                                        <a:off x="1643002" y="500064"/>
                                        <a:ext cx="5857936" cy="5857875"/>
                                        <a:chOff x="1643002" y="500064"/>
                                        <a:chExt cx="5857936" cy="5857875"/>
                                      </a:xfrm>
                                    </p:grpSpPr>
                                    <p:grpSp>
                                      <p:nvGrpSpPr>
                                        <p:cNvPr id="19524" name="グループ化 420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 rot="-60000">
                                          <a:off x="1643002" y="500064"/>
                                          <a:ext cx="5857936" cy="5857875"/>
                                          <a:chOff x="1643002" y="500064"/>
                                          <a:chExt cx="5857936" cy="5857875"/>
                                        </a:xfrm>
                                      </p:grpSpPr>
                                      <p:grpSp>
                                        <p:nvGrpSpPr>
                                          <p:cNvPr id="19526" name="グループ化 418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 rot="-60000">
                                            <a:off x="1643002" y="500064"/>
                                            <a:ext cx="5857936" cy="5857875"/>
                                            <a:chOff x="1643002" y="500064"/>
                                            <a:chExt cx="5857936" cy="5857875"/>
                                          </a:xfrm>
                                        </p:grpSpPr>
                                        <p:grpSp>
                                          <p:nvGrpSpPr>
                                            <p:cNvPr id="19528" name="グループ化 41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 rot="-60000">
                                              <a:off x="1643002" y="500064"/>
                                              <a:ext cx="5857936" cy="5857875"/>
                                              <a:chOff x="1643002" y="500064"/>
                                              <a:chExt cx="5857936" cy="585787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19530" name="グループ化 414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 rot="-60000">
                                                <a:off x="1643002" y="500064"/>
                                                <a:ext cx="5857936" cy="5857875"/>
                                                <a:chOff x="1643002" y="500064"/>
                                                <a:chExt cx="5857936" cy="585787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19532" name="グループ化 412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 rot="-120000">
                                                  <a:off x="1643002" y="500064"/>
                                                  <a:ext cx="5857936" cy="5857875"/>
                                                  <a:chOff x="1643002" y="500064"/>
                                                  <a:chExt cx="5857936" cy="585787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19534" name="グループ化 410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 rot="-60000">
                                                    <a:off x="1643002" y="500064"/>
                                                    <a:ext cx="5857936" cy="5857875"/>
                                                    <a:chOff x="1643002" y="500064"/>
                                                    <a:chExt cx="5857936" cy="5857875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19536" name="グループ化 408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 rot="-60000">
                                                      <a:off x="1643002" y="500064"/>
                                                      <a:ext cx="5857936" cy="5857875"/>
                                                      <a:chOff x="1643002" y="500064"/>
                                                      <a:chExt cx="5857936" cy="5857875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19538" name="グループ化 406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 rot="-60000">
                                                        <a:off x="1643002" y="500064"/>
                                                        <a:ext cx="5857936" cy="5857875"/>
                                                        <a:chOff x="1643002" y="500064"/>
                                                        <a:chExt cx="5857936" cy="5857875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19540" name="グループ化 404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 rot="-60000">
                                                          <a:off x="1643002" y="500064"/>
                                                          <a:ext cx="5857936" cy="5857875"/>
                                                          <a:chOff x="1643002" y="500064"/>
                                                          <a:chExt cx="5857936" cy="5857875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19542" name="グループ化 399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 rot="-60000">
                                                            <a:off x="1643002" y="500064"/>
                                                            <a:ext cx="5857936" cy="5857875"/>
                                                            <a:chOff x="1643002" y="500064"/>
                                                            <a:chExt cx="5857936" cy="5857875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19544" name="グループ化 397"/>
                                                            <p:cNvGrpSpPr>
                                                              <a:grpSpLocks/>
                                                            </p:cNvGrpSpPr>
                                                            <p:nvPr/>
                                                          </p:nvGrpSpPr>
                                                          <p:grpSpPr bwMode="auto">
                                                            <a:xfrm rot="-60000">
                                                              <a:off x="1643002" y="500064"/>
                                                              <a:ext cx="5857936" cy="5857875"/>
                                                              <a:chOff x="1643002" y="500064"/>
                                                              <a:chExt cx="5857936" cy="5857875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19546" name="グループ化 395"/>
                                                              <p:cNvGrpSpPr>
                                                                <a:grpSpLocks/>
                                                              </p:cNvGrpSpPr>
                                                              <p:nvPr/>
                                                            </p:nvGrpSpPr>
                                                            <p:grpSpPr bwMode="auto">
                                                              <a:xfrm rot="-60000">
                                                                <a:off x="1643002" y="500064"/>
                                                                <a:ext cx="5857936" cy="5857875"/>
                                                                <a:chOff x="1643002" y="500064"/>
                                                                <a:chExt cx="5857936" cy="5857875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19548" name="グループ化 393"/>
                                                                <p:cNvGrpSpPr>
                                                                  <a:grpSpLocks/>
                                                                </p:cNvGrpSpPr>
                                                                <p:nvPr/>
                                                              </p:nvGrpSpPr>
                                                              <p:grpSpPr bwMode="auto">
                                                                <a:xfrm rot="-60000">
                                                                  <a:off x="1643002" y="500064"/>
                                                                  <a:ext cx="5857936" cy="5857875"/>
                                                                  <a:chOff x="1643002" y="500064"/>
                                                                  <a:chExt cx="5857936" cy="585787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19550" name="グループ化 391"/>
                                                                  <p:cNvGrpSpPr>
                                                                    <a:grpSpLocks/>
                                                                  </p:cNvGrpSpPr>
                                                                  <p:nvPr/>
                                                                </p:nvGrpSpPr>
                                                                <p:grpSpPr bwMode="auto">
                                                                  <a:xfrm rot="-120000">
                                                                    <a:off x="1643002" y="500064"/>
                                                                    <a:ext cx="5857936" cy="5857875"/>
                                                                    <a:chOff x="1643002" y="500064"/>
                                                                    <a:chExt cx="5857936" cy="5857875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9552" name="グループ化 389"/>
                                                                    <p:cNvGrpSpPr>
                                                                      <a:grpSpLocks/>
                                                                    </p:cNvGrpSpPr>
                                                                    <p:nvPr/>
                                                                  </p:nvGrpSpPr>
                                                                  <p:grpSpPr bwMode="auto">
                                                                    <a:xfrm rot="-60000">
                                                                      <a:off x="1643002" y="500064"/>
                                                                      <a:ext cx="5857936" cy="5857875"/>
                                                                      <a:chOff x="1643002" y="500064"/>
                                                                      <a:chExt cx="5857936" cy="5857875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19554" name="グループ化 387"/>
                                                                      <p:cNvGrpSpPr>
                                                                        <a:grpSpLocks/>
                                                                      </p:cNvGrpSpPr>
                                                                      <p:nvPr/>
                                                                    </p:nvGrpSpPr>
                                                                    <p:grpSpPr bwMode="auto">
                                                                      <a:xfrm rot="-60000">
                                                                        <a:off x="1643002" y="500064"/>
                                                                        <a:ext cx="5857936" cy="5857875"/>
                                                                        <a:chOff x="1643002" y="500064"/>
                                                                        <a:chExt cx="5857936" cy="5857875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19556" name="グループ化 385"/>
                                                                        <p:cNvGrpSpPr>
                                                                          <a:grpSpLocks/>
                                                                        </p:cNvGrpSpPr>
                                                                        <p:nvPr/>
                                                                      </p:nvGrpSpPr>
                                                                      <p:grpSpPr bwMode="auto">
                                                                        <a:xfrm rot="-60000">
                                                                          <a:off x="1643002" y="500064"/>
                                                                          <a:ext cx="5857936" cy="5857875"/>
                                                                          <a:chOff x="1643002" y="500064"/>
                                                                          <a:chExt cx="5857936" cy="5857875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19558" name="グループ化 383"/>
                                                                          <p:cNvGrpSpPr>
                                                                            <a:grpSpLocks/>
                                                                          </p:cNvGrpSpPr>
                                                                          <p:nvPr/>
                                                                        </p:nvGrpSpPr>
                                                                        <p:grpSpPr bwMode="auto">
                                                                          <a:xfrm rot="-60000">
                                                                            <a:off x="1643002" y="500064"/>
                                                                            <a:ext cx="5857936" cy="5857875"/>
                                                                            <a:chOff x="1643002" y="500064"/>
                                                                            <a:chExt cx="5857936" cy="5857875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19560" name="グループ化 378"/>
                                                                            <p:cNvGrpSpPr>
                                                                              <a:grpSpLocks/>
                                                                            </p:cNvGrpSpPr>
                                                                            <p:nvPr/>
                                                                          </p:nvGrpSpPr>
                                                                          <p:grpSpPr bwMode="auto">
                                                                            <a:xfrm rot="-60000">
                                                                              <a:off x="1643002" y="500064"/>
                                                                              <a:ext cx="5857936" cy="5857875"/>
                                                                              <a:chOff x="1643002" y="500064"/>
                                                                              <a:chExt cx="5857936" cy="585787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19562" name="グループ化 376"/>
                                                                              <p:cNvGrpSpPr>
                                                                                <a:grpSpLocks/>
                                                                              </p:cNvGrpSpPr>
                                                                              <p:nvPr/>
                                                                            </p:nvGrpSpPr>
                                                                            <p:grpSpPr bwMode="auto">
                                                                              <a:xfrm rot="-60000">
                                                                                <a:off x="1643002" y="500064"/>
                                                                                <a:ext cx="5857936" cy="5857875"/>
                                                                                <a:chOff x="1643002" y="500064"/>
                                                                                <a:chExt cx="5857936" cy="5857875"/>
                                                                              </a:xfrm>
                                                                            </p:grpSpPr>
                                                                            <p:grpSp>
                                                                              <p:nvGrpSpPr>
                                                                                <p:cNvPr id="19564" name="グループ化 374"/>
                                                                                <p:cNvGrpSpPr>
                                                                                  <a:grpSpLocks/>
                                                                                </p:cNvGrpSpPr>
                                                                                <p:nvPr/>
                                                                              </p:nvGrpSpPr>
                                                                              <p:grpSpPr bwMode="auto">
                                                                                <a:xfrm rot="-60000">
                                                                                  <a:off x="1643002" y="500064"/>
                                                                                  <a:ext cx="5857936" cy="5857875"/>
                                                                                  <a:chOff x="1643002" y="500064"/>
                                                                                  <a:chExt cx="5857936" cy="5857875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19566" name="グループ化 372"/>
                                                                                  <p:cNvGrpSpPr>
                                                                                    <a:grpSpLocks/>
                                                                                  </p:cNvGrpSpPr>
                                                                                  <p:nvPr/>
                                                                                </p:nvGrpSpPr>
                                                                                <p:grpSpPr bwMode="auto">
                                                                                  <a:xfrm rot="-60000">
                                                                                    <a:off x="1643002" y="500064"/>
                                                                                    <a:ext cx="5857936" cy="5857875"/>
                                                                                    <a:chOff x="1643002" y="500064"/>
                                                                                    <a:chExt cx="5857936" cy="5857875"/>
                                                                                  </a:xfrm>
                                                                                </p:grpSpPr>
                                                                                <p:grpSp>
                                                                                  <p:nvGrpSpPr>
                                                                                    <p:cNvPr id="19568" name="グループ化 370"/>
                                                                                    <p:cNvGrpSpPr>
                                                                                      <a:grpSpLocks/>
                                                                                    </p:cNvGrpSpPr>
                                                                                    <p:nvPr/>
                                                                                  </p:nvGrpSpPr>
                                                                                  <p:grpSpPr bwMode="auto">
                                                                                    <a:xfrm rot="-120000">
                                                                                      <a:off x="1643002" y="500064"/>
                                                                                      <a:ext cx="5857936" cy="5857875"/>
                                                                                      <a:chOff x="1643002" y="500064"/>
                                                                                      <a:chExt cx="5857936" cy="5857875"/>
                                                                                    </a:xfrm>
                                                                                  </p:grpSpPr>
                                                                                  <p:grpSp>
                                                                                    <p:nvGrpSpPr>
                                                                                      <p:cNvPr id="19570" name="グループ化 368"/>
                                                                                      <p:cNvGrpSpPr>
                                                                                        <a:grpSpLocks/>
                                                                                      </p:cNvGrpSpPr>
                                                                                      <p:nvPr/>
                                                                                    </p:nvGrpSpPr>
                                                                                    <p:grpSpPr bwMode="auto">
                                                                                      <a:xfrm rot="-60000">
                                                                                        <a:off x="1643002" y="500064"/>
                                                                                        <a:ext cx="5857936" cy="5857875"/>
                                                                                        <a:chOff x="1643002" y="500064"/>
                                                                                        <a:chExt cx="5857936" cy="5857875"/>
                                                                                      </a:xfrm>
                                                                                    </p:grpSpPr>
                                                                                    <p:grpSp>
                                                                                      <p:nvGrpSpPr>
                                                                                        <p:cNvPr id="19572" name="グループ化 366"/>
                                                                                        <p:cNvGrpSpPr>
                                                                                          <a:grpSpLocks/>
                                                                                        </p:cNvGrpSpPr>
                                                                                        <p:nvPr/>
                                                                                      </p:nvGrpSpPr>
                                                                                      <p:grpSpPr bwMode="auto">
                                                                                        <a:xfrm rot="-60000">
                                                                                          <a:off x="1643002" y="500064"/>
                                                                                          <a:ext cx="5857936" cy="5857875"/>
                                                                                          <a:chOff x="1643002" y="500064"/>
                                                                                          <a:chExt cx="5857936" cy="5857875"/>
                                                                                        </a:xfrm>
                                                                                      </p:grpSpPr>
                                                                                      <p:grpSp>
                                                                                        <p:nvGrpSpPr>
                                                                                          <p:cNvPr id="19574" name="グループ化 364"/>
                                                                                          <p:cNvGrpSpPr>
                                                                                            <a:grpSpLocks/>
                                                                                          </p:cNvGrpSpPr>
                                                                                          <p:nvPr/>
                                                                                        </p:nvGrpSpPr>
                                                                                        <p:grpSpPr bwMode="auto">
                                                                                          <a:xfrm rot="-60000">
                                                                                            <a:off x="1643002" y="500064"/>
                                                                                            <a:ext cx="5857936" cy="5857875"/>
                                                                                            <a:chOff x="1643002" y="500064"/>
                                                                                            <a:chExt cx="5857936" cy="5857875"/>
                                                                                          </a:xfrm>
                                                                                        </p:grpSpPr>
                                                                                        <p:grpSp>
                                                                                          <p:nvGrpSpPr>
                                                                                            <p:cNvPr id="19576" name="グループ化 362"/>
                                                                                            <p:cNvGrpSpPr>
                                                                                              <a:grpSpLocks/>
                                                                                            </p:cNvGrpSpPr>
                                                                                            <p:nvPr/>
                                                                                          </p:nvGrpSpPr>
                                                                                          <p:grpSpPr bwMode="auto">
                                                                                            <a:xfrm rot="-60000">
                                                                                              <a:off x="1643002" y="500064"/>
                                                                                              <a:ext cx="5857936" cy="5857875"/>
                                                                                              <a:chOff x="1643002" y="500064"/>
                                                                                              <a:chExt cx="5857936" cy="5857875"/>
                                                                                            </a:xfrm>
                                                                                          </p:grpSpPr>
                                                                                          <p:grpSp>
                                                                                            <p:nvGrpSpPr>
                                                                                              <p:cNvPr id="19578" name="グループ化 357"/>
                                                                                              <p:cNvGrpSpPr>
                                                                                                <a:grpSpLocks/>
                                                                                              </p:cNvGrpSpPr>
                                                                                              <p:nvPr/>
                                                                                            </p:nvGrpSpPr>
                                                                                            <p:grpSpPr bwMode="auto">
                                                                                              <a:xfrm rot="-60000">
                                                                                                <a:off x="1643002" y="500064"/>
                                                                                                <a:ext cx="5857936" cy="5857875"/>
                                                                                                <a:chOff x="1643002" y="500064"/>
                                                                                                <a:chExt cx="5857936" cy="5857875"/>
                                                                                              </a:xfrm>
                                                                                            </p:grpSpPr>
                                                                                            <p:grpSp>
                                                                                              <p:nvGrpSpPr>
                                                                                                <p:cNvPr id="19580" name="グループ化 355"/>
                                                                                                <p:cNvGrpSpPr>
                                                                                                  <a:grpSpLocks/>
                                                                                                </p:cNvGrpSpPr>
                                                                                                <p:nvPr/>
                                                                                              </p:nvGrpSpPr>
                                                                                              <p:grpSpPr bwMode="auto">
                                                                                                <a:xfrm rot="-60000">
                                                                                                  <a:off x="1643002" y="500064"/>
                                                                                                  <a:ext cx="5857936" cy="5857875"/>
                                                                                                  <a:chOff x="1643002" y="500064"/>
                                                                                                  <a:chExt cx="5857936" cy="5857875"/>
                                                                                                </a:xfrm>
                                                                                              </p:grpSpPr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19582" name="グループ化 353"/>
                                                                                                  <p:cNvGrpSpPr>
                                                                                                    <a:grpSpLocks/>
                                                                                                  </p:cNvGrpSpPr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 bwMode="auto">
                                                                                                  <a:xfrm rot="-60000">
                                                                                                    <a:off x="1643002" y="500064"/>
                                                                                                    <a:ext cx="5857936" cy="5857875"/>
                                                                                                    <a:chOff x="1643002" y="500064"/>
                                                                                                    <a:chExt cx="5857936" cy="5857875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grpSp>
                                                                                                  <p:nvGrpSpPr>
                                                                                                    <p:cNvPr id="19584" name="グループ化 351"/>
                                                                                                    <p:cNvGrpSpPr>
                                                                                                      <a:grpSpLocks/>
                                                                                                    </p:cNvGrpSpPr>
                                                                                                    <p:nvPr/>
                                                                                                  </p:nvGrpSpPr>
                                                                                                  <p:grpSpPr bwMode="auto">
                                                                                                    <a:xfrm rot="-60000">
                                                                                                      <a:off x="1643002" y="500064"/>
                                                                                                      <a:ext cx="5857936" cy="5857875"/>
                                                                                                      <a:chOff x="1643002" y="500064"/>
                                                                                                      <a:chExt cx="5857936" cy="5857875"/>
                                                                                                    </a:xfrm>
                                                                                                  </p:grpSpPr>
                                                                                                  <p:grpSp>
                                                                                                    <p:nvGrpSpPr>
                                                                                                      <p:cNvPr id="19586" name="グループ化 349"/>
                                                                                                      <p:cNvGrpSpPr>
                                                                                                        <a:grpSpLocks/>
                                                                                                      </p:cNvGrpSpPr>
                                                                                                      <p:nvPr/>
                                                                                                    </p:nvGrpSpPr>
                                                                                                    <p:grpSpPr bwMode="auto">
                                                                                                      <a:xfrm rot="-120000">
                                                                                                        <a:off x="1643002" y="500064"/>
                                                                                                        <a:ext cx="5857936" cy="5857875"/>
                                                                                                        <a:chOff x="1643002" y="500064"/>
                                                                                                        <a:chExt cx="5857936" cy="5857875"/>
                                                                                                      </a:xfrm>
                                                                                                    </p:grpSpPr>
                                                                                                    <p:grpSp>
                                                                                                      <p:nvGrpSpPr>
                                                                                                        <p:cNvPr id="19588" name="グループ化 347"/>
                                                                                                        <p:cNvGrpSpPr>
                                                                                                          <a:grpSpLocks/>
                                                                                                        </p:cNvGrpSpPr>
                                                                                                        <p:nvPr/>
                                                                                                      </p:nvGrpSpPr>
                                                                                                      <p:grpSpPr bwMode="auto">
                                                                                                        <a:xfrm rot="-60000">
                                                                                                          <a:off x="1643002" y="500064"/>
                                                                                                          <a:ext cx="5857936" cy="5857875"/>
                                                                                                          <a:chOff x="1643002" y="500064"/>
                                                                                                          <a:chExt cx="5857936" cy="5857875"/>
                                                                                                        </a:xfrm>
                                                                                                      </p:grpSpPr>
                                                                                                      <p:grpSp>
                                                                                                        <p:nvGrpSpPr>
                                                                                                          <p:cNvPr id="19590" name="グループ化 345"/>
                                                                                                          <p:cNvGrpSpPr>
                                                                                                            <a:grpSpLocks/>
                                                                                                          </p:cNvGrpSpPr>
                                                                                                          <p:nvPr/>
                                                                                                        </p:nvGrpSpPr>
                                                                                                        <p:grpSpPr bwMode="auto">
                                                                                                          <a:xfrm rot="-60000">
                                                                                                            <a:off x="1643002" y="500064"/>
                                                                                                            <a:ext cx="5857936" cy="5857875"/>
                                                                                                            <a:chOff x="1643002" y="500064"/>
                                                                                                            <a:chExt cx="5857936" cy="5857875"/>
                                                                                                          </a:xfrm>
                                                                                                        </p:grpSpPr>
                                                                                                        <p:grpSp>
                                                                                                          <p:nvGrpSpPr>
                                                                                                            <p:cNvPr id="19592" name="グループ化 343"/>
                                                                                                            <p:cNvGrpSpPr>
                                                                                                              <a:grpSpLocks/>
                                                                                                            </p:cNvGrpSpPr>
                                                                                                            <p:nvPr/>
                                                                                                          </p:nvGrpSpPr>
                                                                                                          <p:grpSpPr bwMode="auto">
                                                                                                            <a:xfrm rot="-60000">
                                                                                                              <a:off x="1643002" y="500064"/>
                                                                                                              <a:ext cx="5857936" cy="5857875"/>
                                                                                                              <a:chOff x="1643002" y="500064"/>
                                                                                                              <a:chExt cx="5857936" cy="5857875"/>
                                                                                                            </a:xfrm>
                                                                                                          </p:grpSpPr>
                                                                                                          <p:grpSp>
                                                                                                            <p:nvGrpSpPr>
                                                                                                              <p:cNvPr id="19594" name="グループ化 341"/>
                                                                                                              <p:cNvGrpSpPr>
                                                                                                                <a:grpSpLocks/>
                                                                                                              </p:cNvGrpSpPr>
                                                                                                              <p:nvPr/>
                                                                                                            </p:nvGrpSpPr>
                                                                                                            <p:grpSpPr bwMode="auto">
                                                                                                              <a:xfrm rot="-60000">
                                                                                                                <a:off x="1643002" y="500064"/>
                                                                                                                <a:ext cx="5857936" cy="5857875"/>
                                                                                                                <a:chOff x="1643002" y="500064"/>
                                                                                                                <a:chExt cx="5857936" cy="5857875"/>
                                                                                                              </a:xfrm>
                                                                                                            </p:grpSpPr>
                                                                                                            <p:grpSp>
                                                                                                              <p:nvGrpSpPr>
                                                                                                                <p:cNvPr id="19596" name="グループ化 336"/>
                                                                                                                <p:cNvGrpSpPr>
                                                                                                                  <a:grpSpLocks/>
                                                                                                                </p:cNvGrpSpPr>
                                                                                                                <p:nvPr/>
                                                                                                              </p:nvGrpSpPr>
                                                                                                              <p:grpSpPr bwMode="auto">
                                                                                                                <a:xfrm rot="-60000">
                                                                                                                  <a:off x="1643002" y="500064"/>
                                                                                                                  <a:ext cx="5857936" cy="5857875"/>
                                                                                                                  <a:chOff x="1643002" y="500064"/>
                                                                                                                  <a:chExt cx="5857936" cy="5857875"/>
                                                                                                                </a:xfrm>
                                                                                                              </p:grpSpPr>
                                                                                                              <p:grpSp>
                                                                                                                <p:nvGrpSpPr>
                                                                                                                  <p:cNvPr id="19598" name="グループ化 334"/>
                                                                                                                  <p:cNvGrpSpPr>
                                                                                                                    <a:grpSpLocks/>
                                                                                                                  </p:cNvGrpSpPr>
                                                                                                                  <p:nvPr/>
                                                                                                                </p:nvGrpSpPr>
                                                                                                                <p:grpSpPr bwMode="auto">
                                                                                                                  <a:xfrm rot="-60000">
                                                                                                                    <a:off x="1643002" y="500064"/>
                                                                                                                    <a:ext cx="5857936" cy="5857875"/>
                                                                                                                    <a:chOff x="1643002" y="500064"/>
                                                                                                                    <a:chExt cx="5857936" cy="5857875"/>
                                                                                                                  </a:xfrm>
                                                                                                                </p:grpSpPr>
                                                                                                                <p:grpSp>
                                                                                                                  <p:nvGrpSpPr>
                                                                                                                    <p:cNvPr id="19600" name="グループ化 332"/>
                                                                                                                    <p:cNvGrpSpPr>
                                                                                                                      <a:grpSpLocks/>
                                                                                                                    </p:cNvGrpSpPr>
                                                                                                                    <p:nvPr/>
                                                                                                                  </p:nvGrpSpPr>
                                                                                                                  <p:grpSpPr bwMode="auto">
                                                                                                                    <a:xfrm rot="-60000">
                                                                                                                      <a:off x="1643002" y="500064"/>
                                                                                                                      <a:ext cx="5857936" cy="5857875"/>
                                                                                                                      <a:chOff x="1643002" y="500064"/>
                                                                                                                      <a:chExt cx="5857936" cy="5857875"/>
                                                                                                                    </a:xfrm>
                                                                                                                  </p:grpSpPr>
                                                                                                                  <p:grpSp>
                                                                                                                    <p:nvGrpSpPr>
                                                                                                                      <p:cNvPr id="19602" name="グループ化 330"/>
                                                                                                                      <p:cNvGrpSpPr>
                                                                                                                        <a:grpSpLocks/>
                                                                                                                      </p:cNvGrpSpPr>
                                                                                                                      <p:nvPr/>
                                                                                                                    </p:nvGrpSpPr>
                                                                                                                    <p:grpSpPr bwMode="auto">
                                                                                                                      <a:xfrm rot="-60000">
                                                                                                                        <a:off x="1643002" y="500064"/>
                                                                                                                        <a:ext cx="5857936" cy="5857875"/>
                                                                                                                        <a:chOff x="1643002" y="500064"/>
                                                                                                                        <a:chExt cx="5857936" cy="5857875"/>
                                                                                                                      </a:xfrm>
                                                                                                                    </p:grpSpPr>
                                                                                                                    <p:grpSp>
                                                                                                                      <p:nvGrpSpPr>
                                                                                                                        <p:cNvPr id="19604" name="グループ化 328"/>
                                                                                                                        <p:cNvGrpSpPr>
                                                                                                                          <a:grpSpLocks/>
                                                                                                                        </p:cNvGrpSpPr>
                                                                                                                        <p:nvPr/>
                                                                                                                      </p:nvGrpSpPr>
                                                                                                                      <p:grpSpPr bwMode="auto">
                                                                                                                        <a:xfrm rot="-120000">
                                                                                                                          <a:off x="1643002" y="500064"/>
                                                                                                                          <a:ext cx="5857936" cy="5857875"/>
                                                                                                                          <a:chOff x="1643002" y="500064"/>
                                                                                                                          <a:chExt cx="5857936" cy="5857875"/>
                                                                                                                        </a:xfrm>
                                                                                                                      </p:grpSpPr>
                                                                                                                      <p:grpSp>
                                                                                                                        <p:nvGrpSpPr>
                                                                                                                          <p:cNvPr id="19606" name="グループ化 326"/>
                                                                                                                          <p:cNvGrpSpPr>
                                                                                                                            <a:grpSpLocks/>
                                                                                                                          </p:cNvGrpSpPr>
                                                                                                                          <p:nvPr/>
                                                                                                                        </p:nvGrpSpPr>
                                                                                                                        <p:grpSpPr bwMode="auto">
                                                                                                                          <a:xfrm rot="-60000">
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</a:xfrm>
                                                                                                                        </p:grpSpPr>
                                                                                                                        <p:grpSp>
                                                                                                                          <p:nvGrpSpPr>
                                                                                                                            <p:cNvPr id="19608" name="グループ化 324"/>
                                                                                                                            <p:cNvGrpSpPr>
                                                                                                                              <a:grpSpLocks/>
                                                                                                                            </p:cNvGrpSpPr>
                                                                                                                            <p:nvPr/>
                                                                                                                          </p:nvGrpSpPr>
                                                                                                                          <p:grpSpPr bwMode="auto">
                                                                                                                            <a:xfrm rot="-60000">
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</a:xfrm>
                                                                                                                          </p:grpSpPr>
                                                                                                                          <p:grpSp>
                                                                                                                            <p:nvGrpSpPr>
                                                                                                                              <p:cNvPr id="19610" name="グループ化 322"/>
                                                                                                                              <p:cNvGrpSpPr>
                                                                                                                                <a:grpSpLocks/>
                                                                                                                              </p:cNvGrpSpPr>
                                                                                                                              <p:nvPr/>
                                                                                                                            </p:nvGrpSpPr>
                                                                                                                            <p:grpSpPr bwMode="auto">
                                                                                                                              <a:xfrm rot="-60000">
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</a:xfrm>
                                                                                                                            </p:grpSpPr>
                                                                                                                            <p:grpSp>
                                                                                                                              <p:nvGrpSpPr>
                                                                                                                                <p:cNvPr id="19612" name="グループ化 320"/>
                                                                                                                                <p:cNvGrpSpPr>
                                                                                                                                  <a:grpSpLocks/>
                                                                                                                                </p:cNvGrpSpPr>
                                                                                                                                <p:nvPr/>
                                                                                                                              </p:nvGrpSpPr>
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</a:xfrm>
                                                                                                                              </p:grpSpPr>
                                                                                                                              <p:grpSp>
                                                                                                                                <p:nvGrpSpPr>
                                                                                                                                  <p:cNvPr id="19614" name="グループ化 315"/>
                                                                                                                                  <p:cNvGrpSpPr>
                                                                                                                                    <a:grpSpLocks/>
                                                                                                                                  </p:cNvGrpSpPr>
                                                                                                                                  <p:nvPr/>
                                                                                                                                </p:nvGrpSpPr>
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</a:xfrm>
                                                                                                                                </p:grpSpPr>
                                                                                                                                <p:grpSp>
                                                                                                                                  <p:nvGrpSpPr>
                                                                                                                                    <p:cNvPr id="19616" name="グループ化 313"/>
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GrpSpPr>
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</a:xfrm>
                                                                                                                                  </p:grpSpPr>
                                                                                                                                  <p:grpSp>
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<p:cNvPr id="19618" name="グループ化 311"/>
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GrpSpPr>
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</p:grpSpPr>
                                                                                                                                    <p:grpSp>
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<p:cNvPr id="19620" name="グループ化 309"/>
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<p:cNvPr id="19622" name="グループ化 307"/>
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<p:cNvPr id="19624" name="グループ化 305"/>
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<p:cNvPr id="19626" name="グループ化 303"/>
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<p:cNvPr id="19628" name="グループ化 301"/>
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<p:cNvPr id="19630" name="グループ化 299"/>
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<p:cNvPr id="19632" name="グループ化 293"/>
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<p:cNvPr id="19634" name="グループ化 291"/>
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<p:cNvPr id="19636" name="グループ化 289"/>
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<p:cNvPr id="19638" name="グループ化 287"/>
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<p:cNvPr id="19640" name="グループ化 285"/>
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<p:cNvPr id="19642" name="グループ化 283"/>
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<p:cNvPr id="19644" name="グループ化 281"/>
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<p:cNvPr id="19646" name="グループ化 279"/>
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<p:cNvPr id="19648" name="グループ化 277"/>
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<p:cNvPr id="19650" name="グループ化 272"/>
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<p:cNvPr id="19652" name="グループ化 270"/>
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<p:cNvPr id="19654" name="グループ化 268"/>
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<p:cNvPr id="19656" name="グループ化 266"/>
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<p:cNvPr id="19658" name="グループ化 264"/>
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<p:cNvPr id="19660" name="グループ化 262"/>
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<p:cNvPr id="19662" name="グループ化 260"/>
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<p:cNvPr id="19664" name="グループ化 258"/>
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<p:cNvPr id="19666" name="グループ化 256"/>
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<p:cNvPr id="19668" name="グループ化 251"/>
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<p:cNvPr id="19670" name="グループ化 249"/>
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<p:cNvPr id="19672" name="グループ化 247"/>
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<p:cNvPr id="19674" name="グループ化 245"/>
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<p:cNvPr id="19676" name="グループ化 243"/>
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<p:cNvPr id="19678" name="グループ化 241"/>
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<p:cNvPr id="19680" name="グループ化 239"/>
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<p:cNvPr id="19682" name="グループ化 237"/>
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<p:cNvPr id="19684" name="グループ化 235"/>
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<p:cNvPr id="19686" name="グループ化 228"/>
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<p:cNvPr id="19688" name="グループ化 226"/>
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<p:cNvPr id="19690" name="グループ化 224"/>
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<p:cNvPr id="19692" name="グループ化 222"/>
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<p:cNvPr id="19694" name="グループ化 220"/>
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<p:cNvPr id="19696" name="グループ化 218"/>
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<p:cNvPr id="19698" name="グループ化 216"/>
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<p:cNvPr id="19700" name="グループ化 214"/>
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<p:cNvPr id="19702" name="グループ化 212"/>
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<p:cNvPr id="19704" name="グループ化 207"/>
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<p:cNvPr id="19706" name="グループ化 205"/>
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<p:cNvPr id="19708" name="グループ化 203"/>
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<p:cNvPr id="19710" name="グループ化 201"/>
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<p:cNvPr id="19712" name="グループ化 199"/>
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<p:cNvPr id="19714" name="グループ化 197"/>
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<p:cNvPr id="19716" name="グループ化 195"/>
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<p:cNvPr id="19718" name="グループ化 193"/>
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<p:cNvPr id="19720" name="グループ化 191"/>
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<p:cNvPr id="19722" name="グループ化 187"/>
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<p:cNvPr id="19724" name="グループ化 185"/>
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<p:cNvPr id="19726" name="グループ化 183"/>
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<p:cNvPr id="19728" name="グループ化 181"/>
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<p:cNvPr id="19730" name="グループ化 179"/>
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<p:cNvPr id="19732" name="グループ化 177"/>
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<p:cNvPr id="19734" name="グループ化 175"/>
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<p:cNvPr id="19736" name="グループ化 173"/>
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<p:cNvPr id="19738" name="グループ化 171"/>
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<p:cNvPr id="19740" name="グループ化 165"/>
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<p:cNvPr id="19742" name="グループ化 163"/>
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9744" name="グループ化 161"/>
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9746" name="グループ化 159"/>
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48" name="グループ化 157"/>
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50" name="グループ化 155"/>
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52" name="グループ化 153"/>
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54" name="グループ化 151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56" name="グループ化 149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58" name="グループ化 14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60" name="グループ化 14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62" name="グループ化 1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64" name="グループ化 1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66" name="グループ化 1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68" name="グループ化 1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70" name="グループ化 1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72" name="グループ化 1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74" name="グループ化 1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76" name="グループ化 1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78" name="グループ化 1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80" name="グループ化 1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82" name="グループ化 1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84" name="グループ化 1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86" name="グループ化 1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88" name="グループ化 1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90" name="グループ化 1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92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94" name="グループ化 1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96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798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00" name="グループ化 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02" name="グループ化 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04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06" name="グループ化 1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08" name="グループ化 1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10" name="グループ化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12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14" name="グループ化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16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18" name="グループ化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20" name="グループ化 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822" name="グループ化 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714480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71504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6" name="パイ 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14420" y="500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1510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pi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1" fmla="val 1080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2" fmla="val 215958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noFill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2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hade val="5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chemeCl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l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bodyPr anchor="ctr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stStyle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Pr algn="ctr" fontAlgn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defR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ndParaRPr lang="ja-JP" altLang="en-US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ndParaR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8" name="直線コネクタ 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tCxn id="6" idx="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107491" y="19661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30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" name="直線コネクタ 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1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548157" y="31749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" name="直線コネクタ 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0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483067" y="29305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" name="直線コネクタ 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376705" y="269715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" name="直線コネクタ 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227477" y="24876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" name="直線コネクタ 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049689" y="23082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" name="直線コネクタ 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840135" y="216057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" name="直線コネクタ 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7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606768" y="20526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" name="直線コネクタ 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362289" y="19875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" name="直線コネクタ 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851105" y="1989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" name="直線コネクタ 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606626" y="20542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1" name="直線コネクタ 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4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374846" y="216057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2" name="直線コネクタ 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165293" y="23098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3" name="直線コネクタ 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976362" y="24796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4" name="直線コネクタ 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838246" y="269715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5" name="直線コネクタ 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28708" y="29305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6" name="直線コネクタ 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1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65207" y="317658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2" name="直線コネクタ 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590" y="34294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4" name="直線コネクタ 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996" y="34314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6" name="直線コネクタ 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882" y="34303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8" name="直線コネクタ 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060" y="3429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0" name="直線コネクタ 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flipV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430" y="34295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4" name="直線コネクタ 1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681" y="342973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6" name="直線コネクタ 1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994" y="34280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8" name="直線コネクタ 1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56" y="34280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0" name="直線コネクタ 1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81" y="342804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0" name="直線コネクタ 8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940" y="343075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3" name="直線コネクタ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805" y="343026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7" name="直線コネクタ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457" y="342824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1" name="直線コネクタ 1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894" y="34305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3" name="直線コネクタ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261" y="343357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1" name="直線コネクタ 1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187" y="343075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3" name="直線コネクタ 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322" y="343106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5" name="直線コネクタ 1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141" y="343093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7" name="直線コネクタ 1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114" y="34308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9" name="直線コネクタ 1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33" y="34299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1" name="直線コネクタ 1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11" y="34302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3" name="直線コネクタ 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158" y="34306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5" name="直線コネクタ 1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929" y="34303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7" name="直線コネクタ 1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612" y="34330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4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1" name="直線コネクタ 13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050" y="343058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3" name="直線コネクタ 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840" y="34303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5" name="直線コネクタ 13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785" y="343018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7" name="直線コネクタ 1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41" y="34306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9" name="直線コネクタ 1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63" y="343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1" name="直線コネクタ 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210" y="34310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3" name="直線コネクタ 1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487" y="34306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5" name="直線コネクタ 1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116" y="34306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" name="直線コネクタ 1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940" y="34338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1" name="直線コネクタ 150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147" y="34299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3" name="直線コネクタ 152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474" y="3430332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5" name="直線コネクタ 154"/>
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977" y="3430763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" name="直線コネクタ 156"/>
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126" y="3427995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59" name="直線コネクタ 158"/>
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428" y="3430596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61" name="直線コネクタ 160"/>
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3157" y="3428023"/>
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63" name="直線コネクタ 162"/>
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<a:off x="1642882" y="3431124"/>
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<p:cNvPr id="165" name="直線コネクタ 164"/>
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<a:off x="1643060" y="3430900"/>
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<p:cNvPr id="167" name="直線コネクタ 166"/>
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<a:off x="1644975" y="3433821"/>
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1587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<p:cNvPr id="173" name="直線コネクタ 172"/>
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<a:off x="1645342" y="3429309"/>
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<p:cNvPr id="175" name="直線コネクタ 174"/>
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<a:off x="1646365" y="3430128"/>
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<p:cNvPr id="177" name="直線コネクタ 176"/>
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<a:off x="1646578" y="3430925"/>
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<p:cNvPr id="179" name="直線コネクタ 178"/>
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<a:off x="1647023" y="3430531"/>
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<p:cNvPr id="181" name="直線コネクタ 180"/>
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<a:off x="1646593" y="3430773"/>
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<p:cNvPr id="183" name="直線コネクタ 182"/>
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<a:off x="1646730" y="3430172"/>
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<p:cNvPr id="185" name="直線コネクタ 184"/>
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<a:off x="1646010" y="3429582"/>
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<p:cNvPr id="187" name="直線コネクタ 186"/>
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<a:off x="1645716" y="3429966"/>
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<p:cNvPr id="189" name="直線コネクタ 188"/>
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<a:off x="1644314" y="3434402"/>
                                                                                          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<p:cNvPr id="193" name="直線コネクタ 192"/>
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<a:off x="1645748" y="3429092"/>
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<p:cNvPr id="195" name="直線コネクタ 194"/>
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<a:off x="1646481" y="3429981"/>
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<p:cNvPr id="197" name="直線コネクタ 196"/>
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<a:off x="1645062" y="3430017"/>
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<p:cNvPr id="199" name="直線コネクタ 198"/>
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<a:off x="1646345" y="3430393"/>
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<p:cNvPr id="201" name="直線コネクタ 200"/>
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<a:off x="1645818" y="3428925"/>
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<p:cNvPr id="203" name="直線コネクタ 202"/>
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<a:off x="1645990" y="3430054"/>
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<p:cNvPr id="205" name="直線コネクタ 204"/>
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<a:off x="1646084" y="3429776"/>
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<p:cNvPr id="207" name="直線コネクタ 206"/>
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<a:off x="1646756" y="3430207"/>
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<p:cNvPr id="209" name="直線コネクタ 208"/>
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<a:off x="1646443" y="3433698"/>
                                    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<p:cNvPr id="214" name="直線コネクタ 213"/>
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<a:off x="1646280" y="3429619"/>
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<p:cNvPr id="216" name="直線コネクタ 215"/>
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<a:off x="1645922" y="3430719"/>
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<p:cNvPr id="218" name="直線コネクタ 217"/>
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<a:off x="1646831" y="3430968"/>
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<p:cNvPr id="220" name="直線コネクタ 219"/>
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<a:off x="1646911" y="3431201"/>
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<p:cNvPr id="222" name="直線コネクタ 221"/>
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<a:off x="1648619" y="3429764"/>
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<p:cNvPr id="224" name="直線コネクタ 223"/>
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<a:off x="1646670" y="3428541"/>
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<p:cNvPr id="226" name="直線コネクタ 225"/>
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<a:off x="1646413" y="3429847"/>
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<p:cNvPr id="228" name="直線コネクタ 227"/>
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<a:off x="1646240" y="3428125"/>
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<p:cNvPr id="231" name="直線コネクタ 230"/>
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<a:off x="1645979" y="3431386"/>
                  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<p:cNvPr id="237" name="直線コネクタ 236"/>
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<a:off x="1648211" y="3430933"/>
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<p:cNvPr id="239" name="直線コネクタ 238"/>
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<a:off x="1648549" y="3429993"/>
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<p:cNvPr id="241" name="直線コネクタ 240"/>
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<a:off x="1646134" y="3430279"/>
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<p:cNvPr id="243" name="直線コネクタ 242"/>
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<a:off x="1646615" y="3428155"/>
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<p:cNvPr id="245" name="直線コネクタ 244"/>
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<a:off x="1648802" y="3429381"/>
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<p:cNvPr id="247" name="直線コネクタ 246"/>
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<a:off x="1646202" y="3430420"/>
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<p:cNvPr id="249" name="直線コネクタ 248"/>
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<a:off x="1646147" y="3430376"/>
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<p:cNvPr id="251" name="直線コネクタ 250"/>
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<a:off x="1648410" y="3430680"/>
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<p:cNvPr id="253" name="直線コネクタ 252"/>
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<a:off x="1646637" y="3433289"/>
                  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<p:cNvPr id="258" name="直線コネクタ 257"/>
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<a:off x="1649090" y="3427848"/>
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<p:cNvPr id="260" name="直線コネクタ 259"/>
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<a:off x="1648810" y="3428072"/>
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<p:cNvPr id="262" name="直線コネクタ 261"/>
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<a:off x="1649233" y="3429961"/>
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<p:cNvPr id="264" name="直線コネクタ 263"/>
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<a:off x="1648912" y="3430262"/>
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<p:cNvPr id="266" name="直線コネクタ 265"/>
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<a:off x="1648912" y="3427741"/>
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<p:cNvPr id="268" name="直線コネクタ 267"/>
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<a:off x="1649233" y="3428042"/>
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<p:cNvPr id="270" name="直線コネクタ 269"/>
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<a:off x="1648810" y="3429932"/>
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<p:cNvPr id="272" name="直線コネクタ 271"/>
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<a:off x="1649090" y="3430156"/>
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<p:cNvPr id="274" name="直線コネクタ 273"/>
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<a:off x="1648910" y="3430896"/>
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<p:cNvPr id="279" name="直線コネクタ 278"/>
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<a:off x="1646831" y="3427490"/>
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<p:cNvPr id="281" name="直線コネクタ 280"/>
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<a:off x="1649298" y="3427241"/>
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<p:cNvPr id="283" name="直線コネクタ 282"/>
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<a:off x="1647773" y="3427363"/>
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<p:cNvPr id="285" name="直線コネクタ 284"/>
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<a:off x="1648802" y="3428622"/>
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<p:cNvPr id="287" name="直線コネクタ 286"/>
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<a:off x="1648174" y="3429546"/>
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<p:cNvPr id="289" name="直線コネクタ 288"/>
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<a:off x="1649239" y="3427064"/>
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<p:cNvPr id="291" name="直線コネクタ 290"/>
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<a:off x="1647003" y="3428368"/>
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<p:cNvPr id="293" name="直線コネクタ 292"/>
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<a:off x="1646671" y="3427455"/>
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<p:cNvPr id="295" name="直線コネクタ 294"/>
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<a:off x="1649567" y="3432285"/>
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<p:cNvPr id="301" name="直線コネクタ 300"/>
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<a:off x="1649292" y="3429003"/>
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<p:cNvPr id="303" name="直線コネクタ 302"/>
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<a:off x="1647932" y="3427691"/>
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<p:cNvPr id="305" name="直線コネクタ 304"/>
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<a:off x="1649199" y="3426972"/>
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<p:cNvPr id="307" name="直線コネクタ 306"/>
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<a:off x="1646602" y="3427255"/>
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</p:grpSp>
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<p:cNvPr id="309" name="直線コネクタ 308"/>
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<a:off x="1648963" y="3427715"/>
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</p:cxnSp>
                                                                                                                                    </p:grpSp>
                                                                                                                                    <p:cxnSp>
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<p:cNvPr id="311" name="直線コネクタ 310"/>
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<a:off x="1646832" y="3427036"/>
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</a:ln>
                                                                                                                                      </p:spPr>
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</p:style>
                                                                                                                                    </p:cxnSp>
                                                                                                                                  </p:grpSp>
                                                                                                                                  <p:cxnSp>
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<p:cNvPr id="313" name="直線コネクタ 312"/>
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CxnSpPr>
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<a:off x="1649465" y="3427505"/>
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</a:ln>
                                                                                                                                    </p:spPr>
                                                                                                                                    <p:style>
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lnRef>
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fontRef>
                                                                                                                                    </p:style>
                                                                                                                                  </p:cxnSp>
                                                                                                                                </p:grpSp>
                                                                                                                                <p:cxnSp>
                                                                                                                                  <p:nvCxnSpPr>
                                                                                                                                    <p:cNvPr id="315" name="直線コネクタ 314"/>
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CxnSpPr>
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<a:off x="1649181" y="3427093"/>
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</a:xfrm>
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<a:avLst/>
                                                                                                                                    </a:prstGeom>
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</a:ln>
                                                                                                                                  </p:spPr>
                                                                                                                                  <p:style>
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lnRef>
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fillRef>
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effectRef>
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fontRef>
                                                                                                                                  </p:style>
                                                                                                                                </p:cxnSp>
                                                                                                                              </p:grpSp>
                                                                                                                              <p:cxnSp>
                                                                                                                                <p:nvCxnSpPr>
                                                                                                                                  <p:cNvPr id="317" name="直線コネクタ 316"/>
                                                                                                                                  <p:cNvCxnSpPr/>
                                                                                                                                  <p:nvPr/>
                                                                                                                                </p:nvCxnSpPr>
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<a:xfrm>
                                                                                                                                    <a:off x="1648359" y="3430582"/>
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</a:xfrm>
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<a:avLst/>
                                                                                                                                  </a:prstGeom>
                                                                                                                                  <a:ln w="3175">
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solidFill>
                                                                                                                                  </a:ln>
                                                                                                                                </p:spPr>
                                                                                                                                <p:style>
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lnRef>
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fillRef>
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effectRef>
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fontRef>
                                                                                                                                </p:style>
                                                                                                                              </p:cxnSp>
                                                                                                                            </p:grpSp>
                                                                                                                            <p:cxnSp>
                                                                                                                              <p:nvCxnSpPr>
                                                                                                                                <p:cNvPr id="322" name="直線コネクタ 321"/>
                                                                                                                                <p:cNvCxnSpPr/>
                                                                                                                                <p:nvPr/>
                                                                                                                              </p:nvCxnSpPr>
                                                                                                                              <p:spPr bwMode="auto">
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<a:off x="1646757" y="3427797"/>
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</a:xfrm>
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<a:avLst/>
                                                                                                                                </a:prstGeom>
                                                                                                                                <a:ln w="3175">
                                                                                                                                  <a:solidFill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solidFill>
                                                                                                                                </a:ln>
                                                                                                                              </p:spPr>
                                                                                                                              <p:style>
                                                                                                                                <a:lnRef idx="1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lnRef>
                                                                                                                                <a:fill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fillRef>
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effectRef>
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fontRef>
                                                                                                                              </p:style>
                                                                                                                            </p:cxnSp>
                                                                                                                          </p:grpSp>
                                                                                                                          <p:cxnSp>
                                                                                                                            <p:nvCxnSpPr>
                                                                                                                              <p:cNvPr id="324" name="直線コネクタ 323"/>
                                                                                                                              <p:cNvCxnSpPr/>
                                                                                                                              <p:nvPr/>
                                                                                                                            </p:nvCxnSpPr>
                                                                                                                            <p:spPr bwMode="auto">
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<a:off x="1647498" y="3427506"/>
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</a:xfrm>
                                                                                                                              <a:prstGeom prst="line">
                                                                                                                                <a:avLst/>
                                                                                                                              </a:prstGeom>
                                                                                                                              <a:ln w="3175">
                                                                                                                                <a:solidFill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solidFill>
                                                                                                                              </a:ln>
                                                                                                                            </p:spPr>
                                                                                                                            <p:style>
                                                                                                                              <a:lnRef idx="1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lnRef>
                                                                                                                              <a:fill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fillRef>
                                                                                                                              <a:effect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effectRef>
                                                                                                                              <a:fontRef idx="minor"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fontRef>
                                                                                                                            </p:style>
                                                                                                                          </p:cxnSp>
                                                                                                                        </p:grpSp>
                                                                                                                        <p:cxnSp>
                                                                                                                          <p:nvCxnSpPr>
                                                                                                                            <p:cNvPr id="326" name="直線コネクタ 325"/>
                                                                                                                            <p:cNvCxnSpPr/>
                                                                                                                            <p:nvPr/>
                                                                                                                          </p:nvCxnSpPr>
                                                                                                                          <p:spPr bwMode="auto">
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<a:off x="1648793" y="3426459"/>
                                                                                                                              <a:ext cx="350841" cy="0"/>
                                                                                                                            </a:xfrm>
                                                                                                                            <a:prstGeom prst="line">
                                                                                                                              <a:avLst/>
                                                                                                                            </a:prstGeom>
                                                                                                                            <a:ln w="3175">
                                                                                                                              <a:solidFill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solidFill>
                                                                                                                            </a:ln>
                                                                                                                          </p:spPr>
                                                                                                                          <p:style>
                                                                                                                            <a:lnRef idx="1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lnRef>
                                                                                                                            <a:fill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fillRef>
                                                                                                                            <a:effect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effectRef>
                                                                                                                            <a:fontRef idx="minor"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fontRef>
                                                                                                                          </p:style>
                                                                                                                        </p:cxnSp>
                                                                                                                      </p:grpSp>
                                                                                                                      <p:cxnSp>
                                                                                                                        <p:nvCxnSpPr>
                                                                                                                          <p:cNvPr id="328" name="直線コネクタ 327"/>
                                                                                                                          <p:cNvCxnSpPr/>
                                                                                                                          <p:nvPr/>
                                                                                                                        </p:nvCxnSpPr>
                                                                                                                        <p:spPr bwMode="auto">
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<a:off x="1646437" y="3426920"/>
                                                                                                                            <a:ext cx="350842" cy="0"/>
                                                                                                                          </a:xfrm>
                                                                                                                          <a:prstGeom prst="line">
                                                                                                                            <a:avLst/>
                                                                                                                          </a:prstGeom>
                                                                                                                          <a:ln w="3175">
                                                                                                                            <a:solidFill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solidFill>
                                                                                                                          </a:ln>
                                                                                                                        </p:spPr>
                                                                                                                        <p:style>
                                                                                                                          <a:lnRef idx="1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lnRef>
                                                                                                                          <a:fill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fillRef>
                                                                                                                          <a:effect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effectRef>
                                                                                                                          <a:fontRef idx="minor">
                                                                                                                            <a:schemeClr val="tx1"/>
                                                                                                                          </a:fontRef>
                                                                                                                        </p:style>
                                                                                                                      </p:cxnSp>
                                                                                                                    </p:grpSp>
                                                                                                                    <p:cxnSp>
                                                                                                                      <p:nvCxnSpPr>
                                                                                                                        <p:cNvPr id="330" name="直線コネクタ 329"/>
                                                                                                                        <p:cNvCxnSpPr/>
                                                                                                                        <p:nvPr/>
                                                                                                                      </p:nvCxnSpPr>
                                                                                                                      <p:spPr bwMode="auto">
                                                                                                                        <a:xfrm rot="10800000" flipH="1">
                                                                                                                          <a:off x="1648525" y="3428154"/>
                                                                                                                          <a:ext cx="350841" cy="0"/>
                                                                                                                        </a:xfrm>
                                                                                                                        <a:prstGeom prst="line">
                                                                                                                          <a:avLst/>
                                                                                                                        </a:prstGeom>
                                                                                                                        <a:ln w="3175">
                                                                                                                          <a:solidFill>
                                                                                                                            <a:schemeClr val="tx1"/>
                                                                                                                          </a:solidFill>
                                                                                                                        </a:ln>
                                                                                                                      </p:spPr>
                                                                                                                      <p:style>
                                                                                                                        <a:lnRef idx="1">
                                                                                                                          <a:schemeClr val="accent1"/>
                                                                                                                        </a:lnRef>
                                                                                                                        <a:fill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fillRef>
                                                                                                                        <a:effect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effectRef>
                                                                                                                        <a:fontRef idx="minor">
                                                                                                                          <a:schemeClr val="tx1"/>
                                                                                                                        </a:fontRef>
                                                                                                                      </p:style>
                                                                                                                    </p:cxnSp>
                                                                                                                  </p:grpSp>
                                                                                                                  <p:cxnSp>
                                                                                                                    <p:nvCxnSpPr>
                                                                                                                      <p:cNvPr id="332" name="直線コネクタ 331"/>
                                                                                                                      <p:cNvCxnSpPr/>
                                                                                                                      <p:nvPr/>
                                                                                                                    </p:nvCxnSpPr>
                                                                                                                    <p:spPr bwMode="auto">
                                                                                                                      <a:xfrm rot="10800000" flipH="1">
                                                                                                                        <a:off x="1648596" y="3427650"/>
                                                                                                                        <a:ext cx="350841" cy="0"/>
                                                                                                                      </a:xfrm>
                                                                                                                      <a:prstGeom prst="line">
                                                                                                                        <a:avLst/>
                                                                                                                      </a:prstGeom>
                                                                                                                      <a:ln w="3175">
                                                                                                                        <a:solidFill>
                                                                                                                          <a:schemeClr val="tx1"/>
                                                                                                                        </a:solidFill>
                                                                                                                      </a:ln>
                                                                                                                    </p:spPr>
                                                                                                                    <p:style>
                                                                                                                      <a:lnRef idx="1">
                                                                                                                        <a:schemeClr val="accent1"/>
                                                                                                                      </a:lnRef>
                                                                                                                      <a:fill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fillRef>
                                                                                                                      <a:effect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effectRef>
                                                                                                                      <a:fontRef idx="minor">
                                                                                                                        <a:schemeClr val="tx1"/>
                                                                                                                      </a:fontRef>
                                                                                                                    </p:style>
                                                                                                                  </p:cxnSp>
                                                                                                                </p:grpSp>
                                                                                                                <p:cxnSp>
                                                                                                                  <p:nvCxnSpPr>
                                                                                                                    <p:cNvPr id="334" name="直線コネクタ 333"/>
                                                                                                                    <p:cNvCxnSpPr/>
                                                                                                                    <p:nvPr/>
                                                                                                                  </p:nvCxnSpPr>
                                                                                                                  <p:spPr bwMode="auto">
                                                                                                                    <a:xfrm rot="10800000" flipH="1">
                                                                                                                      <a:off x="1647814" y="3427158"/>
                                                                                                                      <a:ext cx="350841" cy="0"/>
                                                                                                                    </a:xfrm>
                                                                                                                    <a:prstGeom prst="line">
                                                                                                                      <a:avLst/>
                                                                                                                    </a:prstGeom>
                                                                                                                    <a:ln w="3175">
                                                                                                                      <a:solidFill>
                                                                                                                        <a:schemeClr val="tx1"/>
                                                                                                                      </a:solidFill>
                                                                                                                    </a:ln>
                                                                                                                  </p:spPr>
                                                                                                                  <p:style>
                                                                                                                    <a:lnRef idx="1">
                                                                                                                      <a:schemeClr val="accent1"/>
                                                                                                                    </a:lnRef>
                                                                                                                    <a:fill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fillRef>
                                                                                                                    <a:effect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effectRef>
                                                                                                                    <a:fontRef idx="minor">
                                                                                                                      <a:schemeClr val="tx1"/>
                                                                                                                    </a:fontRef>
                                                                                                                  </p:style>
                                                                                                                </p:cxnSp>
                                                                                                              </p:grpSp>
                                                                                                              <p:cxnSp>
                                                                                                                <p:nvCxnSpPr>
                                                                                                                  <p:cNvPr id="336" name="直線コネクタ 335"/>
                                                                                                                  <p:cNvCxnSpPr/>
                                                                                                                  <p:nvPr/>
                                                                                                                </p:nvCxnSpPr>
                                                                                                                <p:spPr bwMode="auto">
                                                                                                                  <a:xfrm rot="10800000" flipH="1">
                                                                                                                    <a:off x="1648380" y="3427136"/>
                                                                                                                    <a:ext cx="350842" cy="0"/>
                                                                                                                  </a:xfrm>
                                                                                                                  <a:prstGeom prst="line">
                                                                                                                    <a:avLst/>
                                                                                                                  </a:prstGeom>
                                                                                                                  <a:ln w="3175">
                                                                                                                    <a:solidFill>
                                                                                                                      <a:schemeClr val="tx1"/>
                                                                                                                    </a:solidFill>
                                                                                                                  </a:ln>
                                                                                                                </p:spPr>
                                                                                                                <p:style>
                                                                                                                  <a:lnRef idx="1">
                                                                                                                    <a:schemeClr val="accent1"/>
                                                                                                                  </a:lnRef>
                                                                                                                  <a:fillRef idx="0">
                                                                                                                    <a:schemeClr val="accent1"/>
                                                                                                                  </a:fillRef>
                                                                                                                  <a:effectRef idx="0">
                                                                                                                    <a:schemeClr val="accent1"/>
                                                                                                                  </a:effectRef>
                                                                                                                  <a:fontRef idx="minor">
                                                                                                                    <a:schemeClr val="tx1"/>
                                                                                                                  </a:fontRef>
                                                                                                                </p:style>
                                                                                                              </p:cxnSp>
                                                                                                            </p:grpSp>
                                                                                                            <p:cxnSp>
                                                                                                              <p:nvCxnSpPr>
                                                                                                                <p:cNvPr id="338" name="直線コネクタ 337"/>
                                                                                                                <p:cNvCxnSpPr/>
                                                                                                                <p:nvPr/>
                                                                                                              </p:nvCxnSpPr>
                                                                                                              <p:spPr bwMode="auto">
                                                                                                                <a:xfrm>
                                                                                                                  <a:off x="1647567" y="3429426"/>
                                                                                                                  <a:ext cx="484193" cy="1588"/>
                                                                                                                </a:xfrm>
                                                                                                                <a:prstGeom prst="line">
                                                                                                                  <a:avLst/>
                                                                                                                </a:prstGeom>
                                                                                                                <a:ln w="3175">
                                                                                                                  <a:solidFill>
                                                                                                                    <a:schemeClr val="tx1"/>
                                                                                                                  </a:solidFill>
                                                                                                                </a:ln>
                                                                                                              </p:spPr>
                                                                                                              <p:style>
                                                                                                                <a:lnRef idx="1">
                                                                                                                  <a:schemeClr val="accent1"/>
                                                                                                                </a:lnRef>
                                                                                                                <a:fillRef idx="0">
                                                                                                                  <a:schemeClr val="accent1"/>
                                                                                                                </a:fillRef>
                                                                                                                <a:effectRef idx="0">
                                                                                                                  <a:schemeClr val="accent1"/>
                                                                                                                </a:effectRef>
                                                                                                                <a:fontRef idx="minor">
                                                                                                                  <a:schemeClr val="tx1"/>
                                                                                                                </a:fontRef>
                                                                                                              </p:style>
                                                                                                            </p:cxnSp>
                                                                                                          </p:grpSp>
                                                                                                          <p:cxnSp>
                                                                                                            <p:nvCxnSpPr>
                                                                                                              <p:cNvPr id="343" name="直線コネクタ 342"/>
                                                                                                              <p:cNvCxnSpPr/>
                                                                                                              <p:nvPr/>
                                                                                                            </p:nvCxnSpPr>
                                                                                                            <p:spPr bwMode="auto">
                                                                                                              <a:xfrm rot="10800000" flipH="1">
                                                                                                                <a:off x="1647000" y="3427104"/>
                                                                                                                <a:ext cx="350842" cy="0"/>
                                                                                                              </a:xfrm>
                                                                                                              <a:prstGeom prst="line">
                                                                                                                <a:avLst/>
                                                                                                              </a:prstGeom>
                                                                                                              <a:ln w="3175">
                                                                                                                <a:solidFill>
                                                                                                                  <a:schemeClr val="tx1"/>
                                                                                                                </a:solidFill>
                                                                                                              </a:ln>
                                                                                                            </p:spPr>
                                                                                                            <p:style>
                                                                                                              <a:lnRef idx="1">
                                                                                                                <a:schemeClr val="accent1"/>
                                                                                                              </a:lnRef>
                                                                                                              <a:fillRef idx="0">
                                                                                                                <a:schemeClr val="accent1"/>
                                                                                                              </a:fillRef>
                                                                                                              <a:effectRef idx="0">
                                                                                                                <a:schemeClr val="accent1"/>
                                                                                                              </a:effectRef>
                                                                                                              <a:fontRef idx="minor">
                                                                                                                <a:schemeClr val="tx1"/>
                                                                                                              </a:fontRef>
                                                                                                            </p:style>
                                                                                                          </p:cxnSp>
                                                                                                        </p:grpSp>
                                                                                                        <p:cxnSp>
                                                                                                          <p:nvCxnSpPr>
                                                                                                            <p:cNvPr id="345" name="直線コネクタ 344"/>
                                                                                                            <p:cNvCxnSpPr/>
                                                                                                            <p:nvPr/>
                                                                                                          </p:nvCxnSpPr>
                                                                                                          <p:spPr bwMode="auto">
                                                                                                            <a:xfrm rot="10800000" flipH="1">
                                                                                                              <a:off x="1647278" y="3427465"/>
                                                                                                              <a:ext cx="350842" cy="0"/>
                                                                                                            </a:xfrm>
                                                                                                            <a:prstGeom prst="line">
                                                                                                              <a:avLst/>
                                                                                                            </a:prstGeom>
                                                                                                            <a:ln w="3175">
                                                                                                              <a:solidFill>
                                                                                                                <a:schemeClr val="tx1"/>
                                                                                                              </a:solidFill>
                                                                                                            </a:ln>
                                                                                                          </p:spPr>
                                                                                                          <p:style>
                                                                                                            <a:lnRef idx="1">
                                                                                                              <a:schemeClr val="accent1"/>
                                                                                                            </a:lnRef>
                                                                                                            <a:fillRef idx="0">
                                                                                                              <a:schemeClr val="accent1"/>
                                                                                                            </a:fillRef>
                                                                                                            <a:effectRef idx="0">
                                                                                                              <a:schemeClr val="accent1"/>
                                                                                                            </a:effectRef>
                                                                                                            <a:fontRef idx="minor">
                                                                                                              <a:schemeClr val="tx1"/>
                                                                                                            </a:fontRef>
                                                                                                          </p:style>
                                                                                                        </p:cxnSp>
                                                                                                      </p:grpSp>
                                                                                                      <p:cxnSp>
                                                                                                        <p:nvCxnSpPr>
                                                                                                          <p:cNvPr id="347" name="直線コネクタ 346"/>
                                                                                                          <p:cNvCxnSpPr/>
                                                                                                          <p:nvPr/>
                                                                                                        </p:nvCxnSpPr>
                                                                                                        <p:spPr bwMode="auto">
                                                                                                          <a:xfrm rot="10800000" flipH="1">
                                                                                                            <a:off x="1649232" y="3425876"/>
                                                                                                            <a:ext cx="350842" cy="0"/>
                                                                                                          </a:xfrm>
                                                                                                          <a:prstGeom prst="line">
                                                                                                            <a:avLst/>
                                                                                                          </a:prstGeom>
                                                                                                          <a:ln w="3175">
                                                                                                            <a:solidFill>
                                                                                                              <a:schemeClr val="tx1"/>
                                                                                                            </a:solidFill>
                                                                                                          </a:ln>
                                                                                                        </p:spPr>
                                                                                                        <p:style>
                                                                                                          <a:lnRef idx="1">
                                                                                                            <a:schemeClr val="accent1"/>
                                                                                                          </a:lnRef>
                                                                                                          <a:fillRef idx="0">
                                                                                                            <a:schemeClr val="accent1"/>
                                                                                                          </a:fillRef>
                                                                                                          <a:effectRef idx="0">
                                                                                                            <a:schemeClr val="accent1"/>
                                                                                                          </a:effectRef>
                                                                                                          <a:fontRef idx="minor">
                                                                                                            <a:schemeClr val="tx1"/>
                                                                                                          </a:fontRef>
                                                                                                        </p:style>
                                                                                                      </p:cxnSp>
                                                                                                    </p:grpSp>
                                                                                                    <p:cxnSp>
                                                                                                      <p:nvCxnSpPr>
                                                                                                        <p:cNvPr id="349" name="直線コネクタ 348"/>
                                                                                                        <p:cNvCxnSpPr/>
                                                                                                        <p:nvPr/>
                                                                                                      </p:nvCxnSpPr>
                                                                                                      <p:spPr bwMode="auto">
                                                                                                        <a:xfrm rot="10800000" flipH="1">
                                                                                                          <a:off x="1649060" y="3425232"/>
                                                                                                          <a:ext cx="350841" cy="0"/>
                                                                                                        </a:xfrm>
                                                                                                        <a:prstGeom prst="line">
                                                                                                          <a:avLst/>
                                                                                                        </a:prstGeom>
                                                                                                        <a:ln w="3175">
                                                                                                          <a:solidFill>
                                                                                                            <a:schemeClr val="tx1"/>
                                                                                                          </a:solidFill>
                                                                                                        </a:ln>
                                                                                                      </p:spPr>
                                                                                                      <p:style>
                                                                                                        <a:lnRef idx="1">
                                                                                                          <a:schemeClr val="accent1"/>
                                                                                                        </a:lnRef>
                                                                                                        <a:fillRef idx="0">
                                                                                                          <a:schemeClr val="accent1"/>
                                                                                                        </a:fillRef>
                                                                                                        <a:effectRef idx="0">
                                                                                                          <a:schemeClr val="accent1"/>
                                                                                                        </a:effectRef>
                                                                                                        <a:fontRef idx="minor">
                                                                                                          <a:schemeClr val="tx1"/>
                                                                                                        </a:fontRef>
                                                                                                      </p:style>
                                                                                                    </p:cxnSp>
                                                                                                  </p:grpSp>
                                                                                                  <p:cxnSp>
                                                                                                    <p:nvCxnSpPr>
                                                                                                      <p:cNvPr id="351" name="直線コネクタ 350"/>
                                                                                                      <p:cNvCxnSpPr/>
                                                                                                      <p:nvPr/>
                                                                                                    </p:nvCxnSpPr>
                                                                                                    <p:spPr bwMode="auto">
                                                                                                      <a:xfrm rot="10800000" flipH="1">
                                                                                                        <a:off x="1647023" y="3427472"/>
                                                                                                        <a:ext cx="350842" cy="0"/>
                                                                                                      </a:xfrm>
                                                                                                      <a:prstGeom prst="line">
                                                                                                        <a:avLst/>
                                                                                                      </a:prstGeom>
                                                                                                      <a:ln w="3175">
                                                                                                        <a:solidFill>
                                                                                                          <a:schemeClr val="tx1"/>
                                                                                                        </a:solidFill>
                                                                                                      </a:ln>
                                                                                                    </p:spPr>
                                                                                                    <p:style>
                                                                                                      <a:lnRef idx="1">
                                                                                                        <a:schemeClr val="accent1"/>
                                                                                                      </a:lnRef>
                                                                                                      <a:fillRef idx="0">
                                                                                                        <a:schemeClr val="accent1"/>
                                                                                                      </a:fillRef>
                                                                                                      <a:effectRef idx="0">
                                                                                                        <a:schemeClr val="accent1"/>
                                                                                                      </a:effectRef>
                                                                                                      <a:fontRef idx="minor">
                                                                                                        <a:schemeClr val="tx1"/>
                                                                                                      </a:fontRef>
                                                                                                    </p:style>
                                                                                                  </p:cxnSp>
                                                                                                </p:grp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353" name="直線コネクタ 352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 bwMode="auto">
                                                                                                    <a:xfrm rot="10800000" flipH="1">
                                                                                                      <a:off x="1648938" y="3424954"/>
                                                                                                      <a:ext cx="350842" cy="0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ln w="3175">
                                                                                                      <a:solidFill>
                                                                                                        <a:schemeClr val="tx1"/>
                                                                                                      </a:solidFill>
                                                                                                    </a:ln>
                                                                                                  </p:spPr>
                                                                                                  <p:style>
                                                                                                    <a:lnRef idx="1">
                                                                                                      <a:schemeClr val="accent1"/>
                                                                                                    </a:lnRef>
                                                                                                    <a:fillRef idx="0">
                                                                                                      <a:schemeClr val="accent1"/>
                                                                                                    </a:fillRef>
                                                                                                    <a:effectRef idx="0">
                                                                                                      <a:schemeClr val="accent1"/>
                                                                                                    </a:effectRef>
                                                                                                    <a:fontRef idx="minor">
                                                                                                      <a:schemeClr val="tx1"/>
                                                                                                    </a:fontRef>
                                                                                                  </p:style>
                                                                                                </p:cxnSp>
                                                                                              </p:grpSp>
                                                                                              <p:cxnSp>
                                                                                                <p:nvCxnSpPr>
                                                                                                  <p:cNvPr id="355" name="直線コネクタ 354"/>
                                                                                                  <p:cNvCxnSpPr/>
                                                                                                  <p:nvPr/>
                                                                                                </p:nvCxnSpPr>
                                                                                                <p:spPr bwMode="auto">
                                                                                                  <a:xfrm rot="10800000" flipH="1">
                                                                                                    <a:off x="1647527" y="3426793"/>
                                                                                                    <a:ext cx="350841" cy="0"/>
                                                                                                  </a:xfrm>
                                                                                                  <a:prstGeom prst="line">
                                                                                                    <a:avLst/>
                                                                                                  </a:prstGeom>
                                                                                                  <a:ln w="3175">
                                                                                                    <a:solidFill>
                                                                                                      <a:schemeClr val="tx1"/>
                                                                                                    </a:solidFill>
                                                                                                  </a:ln>
                                                                                                </p:spPr>
                                                                                                <p:style>
                                                                                                  <a:lnRef idx="1">
                                                                                                    <a:schemeClr val="accent1"/>
                                                                                                  </a:lnRef>
                                                                                                  <a:fillRef idx="0">
                                                                                                    <a:schemeClr val="accent1"/>
                                                                                                  </a:fillRef>
                                                                                                  <a:effectRef idx="0">
                                                                                                    <a:schemeClr val="accent1"/>
                                                                                                  </a:effectRef>
                                                                                                  <a:fontRef idx="minor">
                                                                                                    <a:schemeClr val="tx1"/>
                                                                                                  </a:fontRef>
                                                                                                </p:style>
                                                                                              </p:cxnSp>
                                                                                            </p:grpSp>
                                                                                            <p:cxnSp>
                                                                                              <p:nvCxnSpPr>
                                                                                                <p:cNvPr id="357" name="直線コネクタ 356"/>
                                                                                                <p:cNvCxnSpPr/>
                                                                                                <p:nvPr/>
                                                                                              </p:nvCxnSpPr>
                                                                                              <p:spPr bwMode="auto">
                                                                                                <a:xfrm rot="10800000" flipH="1">
                                                                                                  <a:off x="1646523" y="3425347"/>
                                                                                                  <a:ext cx="350842" cy="0"/>
                                                                                                </a:xfrm>
                                                                                                <a:prstGeom prst="line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ln w="3175">
                                                                                                  <a:solidFill>
                                                                                                    <a:schemeClr val="tx1"/>
                                                                                                  </a:solidFill>
                                                                                                </a:ln>
                                                                                              </p:spPr>
                                                                                              <p:style>
                                                                                                <a:lnRef idx="1">
                                                                                                  <a:schemeClr val="accent1"/>
                                                                                                </a:lnRef>
                                                                                                <a:fillRef idx="0">
                                                                                                  <a:schemeClr val="accent1"/>
                                                                                                </a:fillRef>
                                                                                                <a:effectRef idx="0">
                                                                                                  <a:schemeClr val="accent1"/>
                                                                                                </a:effectRef>
                                                                                                <a:fontRef idx="minor">
                                                                                                  <a:schemeClr val="tx1"/>
                                                                                                </a:fontRef>
                                                                                              </p:style>
                                                                                            </p:cxnSp>
                                                                                          </p:grp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359" name="直線コネクタ 358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 bwMode="auto">
                                                                                              <a:xfrm>
                                                                                                <a:off x="1649576" y="3429562"/>
                                                                                                <a:ext cx="439742" cy="0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</p:grpSp>
                                                                                        <p:cxnSp>
                                                                                          <p:nvCxnSpPr>
                                                                                            <p:cNvPr id="364" name="直線コネクタ 363"/>
                                                                                            <p:cNvCxnSpPr/>
                                                                                            <p:nvPr/>
                                                                                          </p:nvCxnSpPr>
                                                                                          <p:spPr bwMode="auto">
                                                                                            <a:xfrm rot="10800000" flipH="1">
                                                                                              <a:off x="1646445" y="3428167"/>
                                                                                              <a:ext cx="350842" cy="0"/>
                                                                                            </a:xfrm>
                                                                                            <a:prstGeom prst="line">
                                                                                              <a:avLst/>
                                                                                            </a:prstGeom>
                                                                                            <a:ln w="3175">
                                                                                              <a:solidFill>
                                                                                                <a:schemeClr val="tx1"/>
                                                                                              </a:solidFill>
                                                                                            </a:ln>
                                                                                          </p:spPr>
                                                                                          <p:style>
                                                                                            <a:lnRef idx="1">
                                                                                              <a:schemeClr val="accent1"/>
                                                                                            </a:lnRef>
                                                                                            <a:fillRef idx="0">
                                                                                              <a:schemeClr val="accent1"/>
                                                                                            </a:fillRef>
                                                                                            <a:effectRef idx="0">
                                                                                              <a:schemeClr val="accent1"/>
                                                                                            </a:effectRef>
                                                                                            <a:fontRef idx="minor">
                                                                                              <a:schemeClr val="tx1"/>
                                                                                            </a:fontRef>
                                                                                          </p:style>
                                                                                        </p:cxnSp>
                                                                                      </p:grpSp>
                                                                                      <p:cxnSp>
                                                                                        <p:nvCxnSpPr>
                                                                                          <p:cNvPr id="366" name="直線コネクタ 365"/>
                                                                                          <p:cNvCxnSpPr/>
                                                                                          <p:nvPr/>
                                                                                        </p:nvCxnSpPr>
                                                                                        <p:spPr bwMode="auto">
                                                                                          <a:xfrm rot="10800000" flipH="1">
                                                                                            <a:off x="1648531" y="3427805"/>
                                                                                            <a:ext cx="350842" cy="0"/>
                                                                                          </a:xfrm>
                                                                                          <a:prstGeom prst="line">
                                                                                            <a:avLst/>
                                                                                          </a:prstGeom>
                                                                                          <a:ln w="3175">
                                                                                            <a:solidFill>
                                                                                              <a:schemeClr val="tx1"/>
                                                                                            </a:solidFill>
                                                                                          </a:ln>
                                                                                        </p:spPr>
                                                                                        <p:style>
                                                                                          <a:lnRef idx="1">
                                                                                            <a:schemeClr val="accent1"/>
                                                                                          </a:lnRef>
                                                                                          <a:fillRef idx="0">
                                                                                            <a:schemeClr val="accent1"/>
                                                                                          </a:fillRef>
                                                                                          <a:effectRef idx="0">
                                                                                            <a:schemeClr val="accent1"/>
                                                                                          </a:effectRef>
                                                                                          <a:fontRef idx="minor">
                                                                                            <a:schemeClr val="tx1"/>
                                                                                          </a:fontRef>
                                                                                        </p:style>
                                                                                      </p:cxnSp>
                                                                                    </p:grpSp>
                                                                                    <p:cxnSp>
                                                                                      <p:nvCxnSpPr>
                                                                                        <p:cNvPr id="368" name="直線コネクタ 367"/>
                                                                                        <p:cNvCxnSpPr/>
                                                                                        <p:nvPr/>
                                                                                      </p:nvCxnSpPr>
                                                                                      <p:spPr bwMode="auto">
                                                                                        <a:xfrm rot="10800000" flipH="1">
                                                                                          <a:off x="1647524" y="3427502"/>
                                                                                          <a:ext cx="350841" cy="0"/>
                                                                                        </a:xfrm>
                                                                                        <a:prstGeom prst="line">
                                                                                          <a:avLst/>
                                                                                        </a:prstGeom>
                                                                                        <a:ln w="3175">
                                                                                          <a:solidFill>
                                                                                            <a:schemeClr val="tx1"/>
                                                                                          </a:solidFill>
                                                                                        </a:ln>
                                                                                      </p:spPr>
                                                                                      <p:style>
                                                                                        <a:lnRef idx="1">
                                                                                          <a:schemeClr val="accent1"/>
                                                                                        </a:lnRef>
                                                                                        <a:fillRef idx="0">
                                                                                          <a:schemeClr val="accent1"/>
                                                                                        </a:fillRef>
                                                                                        <a:effectRef idx="0">
                                                                                          <a:schemeClr val="accent1"/>
                                                                                        </a:effectRef>
                                                                                        <a:fontRef idx="minor">
                                                                                          <a:schemeClr val="tx1"/>
                                                                                        </a:fontRef>
                                                                                      </p:style>
                                                                                    </p:cxnSp>
                                                                                  </p:grpSp>
                                                                                  <p:cxnSp>
                                                                                    <p:nvCxnSpPr>
                                                                                      <p:cNvPr id="370" name="直線コネクタ 369"/>
                                                                                      <p:cNvCxnSpPr/>
                                                                                      <p:nvPr/>
                                                                                    </p:nvCxnSpPr>
                                                                                    <p:spPr bwMode="auto">
                                                                                      <a:xfrm rot="10800000" flipH="1">
                                                                                        <a:off x="1649106" y="3428135"/>
                                                                                        <a:ext cx="350842" cy="0"/>
                                                                                      </a:xfrm>
                                                                                      <a:prstGeom prst="line">
                                                                                        <a:avLst/>
                                                                                      </a:prstGeom>
                                                                                      <a:ln w="3175">
                                                                                        <a:solidFill>
                                                                                          <a:schemeClr val="tx1"/>
                                                                                        </a:solidFill>
                                                                                      </a:ln>
                                                                                    </p:spPr>
                                                                                    <p:style>
                                                                                      <a:lnRef idx="1">
                                                                                        <a:schemeClr val="accent1"/>
                                                                                      </a:lnRef>
                                                                                      <a:fillRef idx="0">
                                                                                        <a:schemeClr val="accent1"/>
                                                                                      </a:fillRef>
                                                                                      <a:effectRef idx="0">
                                                                                        <a:schemeClr val="accent1"/>
                                                                                      </a:effectRef>
                                                                                      <a:fontRef idx="minor">
                                                                                        <a:schemeClr val="tx1"/>
                                                                                      </a:fontRef>
                                                                                    </p:style>
                                                                                  </p:cxnSp>
                                                                                </p:grp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372" name="直線コネクタ 371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 bwMode="auto">
                                                                                    <a:xfrm rot="10800000" flipH="1">
                                                                                      <a:off x="1647357" y="3427306"/>
                                                                                      <a:ext cx="350842" cy="0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</p:grp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374" name="直線コネクタ 373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 bwMode="auto">
                                                                                  <a:xfrm rot="10800000" flipH="1">
                                                                                    <a:off x="1646457" y="3427943"/>
                                                                                    <a:ext cx="350841" cy="0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</p:grpSp>
                                                                            <p:cxnSp>
                                                                              <p:nvCxnSpPr>
                                                                                <p:cNvPr id="376" name="直線コネクタ 375"/>
                                                                                <p:cNvCxnSpPr/>
                                                                                <p:nvPr/>
                                                                              </p:nvCxnSpPr>
                                                                              <p:spPr bwMode="auto">
                                                                                <a:xfrm rot="10800000" flipH="1">
                                                                                  <a:off x="1649188" y="3428002"/>
                                                                                  <a:ext cx="350842" cy="0"/>
                                                                                </a:xfrm>
                                                                                <a:prstGeom prst="line">
                                                                                  <a:avLst/>
                                                                                </a:prstGeom>
                                                                                <a:ln w="3175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1">
                                                                                  <a:schemeClr val="accent1"/>
                                                                                </a:lnRef>
                                                                                <a:fillRef idx="0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tx1"/>
                                                                                </a:fontRef>
                                                                              </p:style>
                                                                            </p:cxn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378" name="直線コネクタ 377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 bwMode="auto">
                                                                              <a:xfrm rot="10800000" flipH="1">
                                                                                <a:off x="1647582" y="3427396"/>
                                                                                <a:ext cx="350841" cy="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  <a:ln w="3175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cxnSp>
                                                                          <p:nvCxnSpPr>
                                                                            <p:cNvPr id="380" name="直線コネクタ 379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 bwMode="auto">
                                                                            <a:xfrm>
                                                                              <a:off x="1647567" y="3426989"/>
                                                                              <a:ext cx="484193" cy="1588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</p:grpSp>
                                                                      <p:cxnSp>
                                                                        <p:nvCxnSpPr>
                                                                          <p:cNvPr id="385" name="直線コネクタ 384"/>
                                                                          <p:cNvCxnSpPr/>
                                                                          <p:nvPr/>
                                                                        </p:nvCxnSpPr>
                                                                        <p:spPr bwMode="auto">
                                                                          <a:xfrm rot="10800000" flipH="1">
                                                                            <a:off x="1646636" y="3427775"/>
                                                                            <a:ext cx="350842" cy="0"/>
                                                                          </a:xfrm>
                                                                          <a:prstGeom prst="line">
                                                                            <a:avLst/>
                                                                          </a:prstGeom>
                                                                          <a:ln w="3175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1">
                                                                            <a:schemeClr val="accent1"/>
                                                                          </a:lnRef>
                                                                          <a:fillRef idx="0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tx1"/>
                                                                          </a:fontRef>
                                                                        </p:style>
                                                                      </p:cxnSp>
                                                                    </p:grpSp>
                                                                    <p:cxnSp>
                                                                      <p:nvCxnSpPr>
                                                                        <p:cNvPr id="387" name="直線コネクタ 386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 bwMode="auto">
                                                                        <a:xfrm rot="10800000" flipH="1">
                                                                          <a:off x="1648211" y="3427318"/>
                                                                          <a:ext cx="350842" cy="0"/>
                                                                        </a:xfrm>
                                                                        <a:prstGeom prst="line">
                                                                          <a:avLst/>
                                                                        </a:prstGeom>
                                                                        <a:ln w="3175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</a:ln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</p:grpSp>
                                                                  <p:cxnSp>
                                                                    <p:nvCxnSpPr>
                                                                      <p:cNvPr id="389" name="直線コネクタ 38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 bwMode="auto">
                                                                      <a:xfrm rot="10800000" flipH="1">
                                                                        <a:off x="1646745" y="3427324"/>
                                                                        <a:ext cx="350841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 w="3175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391" name="直線コネクタ 39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 bwMode="auto">
                                                                    <a:xfrm rot="10800000" flipH="1">
                                                                      <a:off x="1648524" y="3429849"/>
                                                                      <a:ext cx="350841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 w="3175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393" name="直線コネクタ 39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 bwMode="auto">
                                                                  <a:xfrm rot="10800000" flipH="1">
                                                                    <a:off x="1646588" y="3427536"/>
                                                                    <a:ext cx="350841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 w="3175"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cxnSp>
                                                              <p:nvCxnSpPr>
                                                                <p:cNvPr id="395" name="直線コネクタ 394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 bwMode="auto">
                                                                <a:xfrm rot="10800000" flipH="1">
                                                                  <a:off x="1647480" y="3427249"/>
                                                                  <a:ext cx="350841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  <a:ln w="3175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</a:ln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</p:grpSp>
                                                          <p:cxnSp>
                                                            <p:nvCxnSpPr>
                                                              <p:cNvPr id="397" name="直線コネクタ 396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 bwMode="auto">
                                                              <a:xfrm rot="10800000" flipH="1">
                                                                <a:off x="1648939" y="3427668"/>
                                                                <a:ext cx="350842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ln w="3175"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</a:ln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</p:grpSp>
                                                        <p:cxnSp>
                                                          <p:nvCxnSpPr>
                                                            <p:cNvPr id="399" name="直線コネクタ 39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 bwMode="auto">
                                                            <a:xfrm rot="10800000" flipH="1">
                                                              <a:off x="1648149" y="3427352"/>
                                                              <a:ext cx="350842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1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</p:grpSp>
                                                      <p:cxnSp>
                                                        <p:nvCxnSpPr>
                                                          <p:cNvPr id="401" name="直線コネクタ 400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 bwMode="auto">
                                                          <a:xfrm>
                                                            <a:off x="1649127" y="3427944"/>
                                                            <a:ext cx="484193" cy="1587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ln w="31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</a:ln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cxnSp>
                                                      <p:nvCxnSpPr>
                                                        <p:cNvPr id="406" name="直線コネクタ 405"/>
                                                        <p:cNvCxnSpPr/>
                                                        <p:nvPr/>
                                                      </p:nvCxnSpPr>
                                                      <p:spPr bwMode="auto">
                                                        <a:xfrm rot="10800000" flipH="1">
                                                          <a:off x="1649022" y="3427363"/>
                                                          <a:ext cx="350841" cy="0"/>
                                                        </a:xfrm>
                                                        <a:prstGeom prst="line">
                                                          <a:avLst/>
                                                        </a:prstGeom>
                                                        <a:ln w="317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1">
                                                          <a:schemeClr val="accent1"/>
                                                        </a:lnRef>
                                                        <a:fillRef idx="0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tx1"/>
                                                        </a:fontRef>
                                                      </p:style>
                                                    </p:cxnSp>
                                                  </p:grpSp>
                                                  <p:cxnSp>
                                                    <p:nvCxnSpPr>
                                                      <p:cNvPr id="408" name="直線コネクタ 407"/>
                                                      <p:cNvCxnSpPr/>
                                                      <p:nvPr/>
                                                    </p:nvCxnSpPr>
                                                    <p:spPr bwMode="auto">
                                                      <a:xfrm rot="10800000" flipH="1">
                                                        <a:off x="1649244" y="3426954"/>
                                                        <a:ext cx="350841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ln w="317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</a:ln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</p:grpSp>
                                                <p:cxnSp>
                                                  <p:nvCxnSpPr>
                                                    <p:cNvPr id="410" name="直線コネクタ 409"/>
                                                    <p:cNvCxnSpPr/>
                                                    <p:nvPr/>
                                                  </p:nvCxnSpPr>
                                                  <p:spPr bwMode="auto">
                                                    <a:xfrm rot="10800000" flipH="1">
                                                      <a:off x="1646549" y="3427429"/>
                                                      <a:ext cx="350842" cy="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ln w="3175">
                                                      <a:solidFill>
                                                        <a:schemeClr val="tx1"/>
                                                      </a:solidFill>
                                                    </a:ln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</p:grpSp>
                                              <p:cxnSp>
                                                <p:nvCxnSpPr>
                                                  <p:cNvPr id="412" name="直線コネクタ 411"/>
                                                  <p:cNvCxnSpPr/>
                                                  <p:nvPr/>
                                                </p:nvCxnSpPr>
                                                <p:spPr bwMode="auto">
                                                  <a:xfrm rot="10800000" flipH="1">
                                                    <a:off x="1646567" y="3427667"/>
                                                    <a:ext cx="350841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ln w="3175">
                                                    <a:solidFill>
                                                      <a:schemeClr val="tx1"/>
                                                    </a:solidFill>
                                                  </a:ln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</p:grpSp>
                                            <p:cxnSp>
                                              <p:nvCxnSpPr>
                                                <p:cNvPr id="414" name="直線コネクタ 413"/>
                                                <p:cNvCxnSpPr/>
                                                <p:nvPr/>
                                              </p:nvCxnSpPr>
                                              <p:spPr bwMode="auto">
                                                <a:xfrm rot="10800000" flipH="1">
                                                  <a:off x="1649653" y="3426761"/>
                                                  <a:ext cx="350842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 w="3175">
                                                  <a:solidFill>
                                                    <a:schemeClr val="tx1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  <p:cxnSp>
                                            <p:nvCxnSpPr>
                                              <p:cNvPr id="416" name="直線コネクタ 415"/>
                                              <p:cNvCxnSpPr/>
                                              <p:nvPr/>
                                            </p:nvCxnSpPr>
                                            <p:spPr bwMode="auto">
                                              <a:xfrm rot="10800000" flipH="1">
                                                <a:off x="1649161" y="3426012"/>
                                                <a:ext cx="350842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 w="3175">
                                                <a:solidFill>
                                                  <a:schemeClr val="tx1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418" name="直線コネクタ 417"/>
                                            <p:cNvCxnSpPr/>
                                            <p:nvPr/>
                                          </p:nvCxnSpPr>
                                          <p:spPr bwMode="auto">
                                            <a:xfrm rot="10800000" flipH="1">
                                              <a:off x="1647341" y="3426811"/>
                                              <a:ext cx="350842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175">
                                              <a:solidFill>
                                                <a:schemeClr val="tx1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420" name="直線コネクタ 41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rot="10800000" flipH="1">
                                            <a:off x="1647115" y="3425072"/>
                                            <a:ext cx="350841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175">
                                            <a:solidFill>
                                              <a:schemeClr val="tx1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422" name="直線コネクタ 421"/>
                                        <p:cNvCxnSpPr/>
                                        <p:nvPr/>
                                      </p:nvCxnSpPr>
                                      <p:spPr bwMode="auto">
                                        <a:xfrm>
                                          <a:off x="1649156" y="3425664"/>
                                          <a:ext cx="484192" cy="1587"/>
                                        </a:xfrm>
                                        <a:prstGeom prst="line">
                                          <a:avLst/>
                                        </a:prstGeom>
                                        <a:ln w="3175">
                                          <a:solidFill>
                                            <a:schemeClr val="tx1"/>
                                          </a:solidFill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427" name="直線コネクタ 426"/>
                                      <p:cNvCxnSpPr/>
                                      <p:nvPr/>
                                    </p:nvCxnSpPr>
                                    <p:spPr bwMode="auto">
                                      <a:xfrm rot="10800000" flipH="1">
                                        <a:off x="1648979" y="3427851"/>
                                        <a:ext cx="350841" cy="0"/>
                                      </a:xfrm>
                                      <a:prstGeom prst="line">
                                        <a:avLst/>
                                      </a:prstGeom>
                                      <a:ln w="3175"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429" name="直線コネクタ 428"/>
                                    <p:cNvCxnSpPr/>
                                    <p:nvPr/>
                                  </p:nvCxnSpPr>
                                  <p:spPr bwMode="auto">
                                    <a:xfrm rot="10800000" flipH="1">
                                      <a:off x="1649263" y="3426899"/>
                                      <a:ext cx="350842" cy="0"/>
                                    </a:xfrm>
                                    <a:prstGeom prst="line">
                                      <a:avLst/>
                                    </a:prstGeom>
                                    <a:ln w="3175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1" name="直線コネクタ 430"/>
                                  <p:cNvCxnSpPr/>
                                  <p:nvPr/>
                                </p:nvCxnSpPr>
                                <p:spPr bwMode="auto">
                                  <a:xfrm rot="10800000" flipH="1">
                                    <a:off x="1646794" y="3427174"/>
                                    <a:ext cx="350842" cy="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33" name="直線コネクタ 432"/>
                                <p:cNvCxnSpPr/>
                                <p:nvPr/>
                              </p:nvCxnSpPr>
                              <p:spPr bwMode="auto">
                                <a:xfrm rot="10800000" flipH="1">
                                  <a:off x="1647221" y="3425037"/>
                                  <a:ext cx="350842" cy="0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5" name="直線コネクタ 434"/>
                              <p:cNvCxnSpPr/>
                              <p:nvPr/>
                            </p:nvCxnSpPr>
                            <p:spPr bwMode="auto">
                              <a:xfrm rot="10800000" flipH="1">
                                <a:off x="1649298" y="3426244"/>
                                <a:ext cx="350841" cy="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37" name="直線コネクタ 436"/>
                            <p:cNvCxnSpPr/>
                            <p:nvPr/>
                          </p:nvCxnSpPr>
                          <p:spPr bwMode="auto">
                            <a:xfrm rot="10800000" flipH="1">
                              <a:off x="1646643" y="3427275"/>
                              <a:ext cx="350841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439" name="直線コネクタ 438"/>
                          <p:cNvCxnSpPr/>
                          <p:nvPr/>
                        </p:nvCxnSpPr>
                        <p:spPr bwMode="auto">
                          <a:xfrm rot="10800000" flipH="1">
                            <a:off x="1646533" y="3427223"/>
                            <a:ext cx="350841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1" name="直線コネクタ 440"/>
                        <p:cNvCxnSpPr/>
                        <p:nvPr/>
                      </p:nvCxnSpPr>
                      <p:spPr bwMode="auto">
                        <a:xfrm rot="10800000" flipH="1">
                          <a:off x="1648742" y="3427521"/>
                          <a:ext cx="350841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3" name="直線コネクタ 442"/>
                      <p:cNvCxnSpPr/>
                      <p:nvPr/>
                    </p:nvCxnSpPr>
                    <p:spPr bwMode="auto">
                      <a:xfrm>
                        <a:off x="1648771" y="3427101"/>
                        <a:ext cx="484193" cy="1588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49" name="直線コネクタ 448"/>
                    <p:cNvCxnSpPr/>
                    <p:nvPr/>
                  </p:nvCxnSpPr>
                  <p:spPr bwMode="auto">
                    <a:xfrm rot="10800000" flipH="1">
                      <a:off x="1649311" y="3424680"/>
                      <a:ext cx="350842" cy="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直線コネクタ 450"/>
                  <p:cNvCxnSpPr/>
                  <p:nvPr/>
                </p:nvCxnSpPr>
                <p:spPr bwMode="auto">
                  <a:xfrm rot="10800000" flipH="1">
                    <a:off x="1648976" y="3424900"/>
                    <a:ext cx="350842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3" name="直線コネクタ 452"/>
                <p:cNvCxnSpPr/>
                <p:nvPr/>
              </p:nvCxnSpPr>
              <p:spPr bwMode="auto">
                <a:xfrm rot="10800000" flipH="1">
                  <a:off x="1649343" y="3426787"/>
                  <a:ext cx="350841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5" name="直線コネクタ 454"/>
              <p:cNvCxnSpPr/>
              <p:nvPr/>
            </p:nvCxnSpPr>
            <p:spPr bwMode="auto">
              <a:xfrm rot="10800000" flipH="1">
                <a:off x="1648967" y="3427087"/>
                <a:ext cx="350842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60" name="テキスト ボックス 459"/>
            <p:cNvSpPr txBox="1">
              <a:spLocks noChangeArrowheads="1"/>
            </p:cNvSpPr>
            <p:nvPr/>
          </p:nvSpPr>
          <p:spPr bwMode="auto">
            <a:xfrm rot="-4800000">
              <a:off x="2069341" y="277993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</a:t>
              </a:r>
              <a:endParaRPr lang="ja-JP" altLang="en-US" sz="1200" b="1"/>
            </a:p>
          </p:txBody>
        </p:sp>
        <p:sp>
          <p:nvSpPr>
            <p:cNvPr id="19461" name="テキスト ボックス 460"/>
            <p:cNvSpPr txBox="1">
              <a:spLocks noChangeArrowheads="1"/>
            </p:cNvSpPr>
            <p:nvPr/>
          </p:nvSpPr>
          <p:spPr bwMode="auto">
            <a:xfrm rot="-4200000">
              <a:off x="2206989" y="24092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20</a:t>
              </a:r>
              <a:endParaRPr lang="ja-JP" altLang="en-US" sz="1200" b="1"/>
            </a:p>
          </p:txBody>
        </p:sp>
        <p:sp>
          <p:nvSpPr>
            <p:cNvPr id="19462" name="テキスト ボックス 461"/>
            <p:cNvSpPr txBox="1">
              <a:spLocks noChangeArrowheads="1"/>
            </p:cNvSpPr>
            <p:nvPr/>
          </p:nvSpPr>
          <p:spPr bwMode="auto">
            <a:xfrm rot="-3600000">
              <a:off x="2394831" y="20732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30</a:t>
              </a:r>
              <a:endParaRPr lang="ja-JP" altLang="en-US" sz="1200" b="1"/>
            </a:p>
          </p:txBody>
        </p:sp>
        <p:sp>
          <p:nvSpPr>
            <p:cNvPr id="19463" name="テキスト ボックス 462"/>
            <p:cNvSpPr txBox="1">
              <a:spLocks noChangeArrowheads="1"/>
            </p:cNvSpPr>
            <p:nvPr/>
          </p:nvSpPr>
          <p:spPr bwMode="auto">
            <a:xfrm rot="-3000000">
              <a:off x="2631790" y="176570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40</a:t>
              </a:r>
              <a:endParaRPr lang="ja-JP" altLang="en-US" sz="1200" b="1"/>
            </a:p>
          </p:txBody>
        </p:sp>
        <p:sp>
          <p:nvSpPr>
            <p:cNvPr id="19464" name="テキスト ボックス 463"/>
            <p:cNvSpPr txBox="1">
              <a:spLocks noChangeArrowheads="1"/>
            </p:cNvSpPr>
            <p:nvPr/>
          </p:nvSpPr>
          <p:spPr bwMode="auto">
            <a:xfrm rot="-2400000">
              <a:off x="2917031" y="150643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50</a:t>
              </a:r>
              <a:endParaRPr lang="ja-JP" altLang="en-US" sz="1200" b="1"/>
            </a:p>
          </p:txBody>
        </p:sp>
        <p:sp>
          <p:nvSpPr>
            <p:cNvPr id="19465" name="テキスト ボックス 464"/>
            <p:cNvSpPr txBox="1">
              <a:spLocks noChangeArrowheads="1"/>
            </p:cNvSpPr>
            <p:nvPr/>
          </p:nvSpPr>
          <p:spPr bwMode="auto">
            <a:xfrm rot="-1800000">
              <a:off x="3256342" y="128795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60</a:t>
              </a:r>
              <a:endParaRPr lang="ja-JP" altLang="en-US" sz="1200" b="1"/>
            </a:p>
          </p:txBody>
        </p:sp>
        <p:sp>
          <p:nvSpPr>
            <p:cNvPr id="19466" name="テキスト ボックス 465"/>
            <p:cNvSpPr txBox="1">
              <a:spLocks noChangeArrowheads="1"/>
            </p:cNvSpPr>
            <p:nvPr/>
          </p:nvSpPr>
          <p:spPr bwMode="auto">
            <a:xfrm rot="-1200000">
              <a:off x="3624045" y="11509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70</a:t>
              </a:r>
              <a:endParaRPr lang="ja-JP" altLang="en-US" sz="1200" b="1"/>
            </a:p>
          </p:txBody>
        </p:sp>
        <p:sp>
          <p:nvSpPr>
            <p:cNvPr id="19467" name="テキスト ボックス 466"/>
            <p:cNvSpPr txBox="1">
              <a:spLocks noChangeArrowheads="1"/>
            </p:cNvSpPr>
            <p:nvPr/>
          </p:nvSpPr>
          <p:spPr bwMode="auto">
            <a:xfrm rot="-600000">
              <a:off x="3999889" y="1057718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80</a:t>
              </a:r>
              <a:endParaRPr lang="ja-JP" altLang="en-US" sz="1200" b="1"/>
            </a:p>
          </p:txBody>
        </p:sp>
        <p:sp>
          <p:nvSpPr>
            <p:cNvPr id="19468" name="テキスト ボックス 467"/>
            <p:cNvSpPr txBox="1">
              <a:spLocks noChangeArrowheads="1"/>
            </p:cNvSpPr>
            <p:nvPr/>
          </p:nvSpPr>
          <p:spPr bwMode="auto">
            <a:xfrm rot="600000">
              <a:off x="4730011" y="110490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100</a:t>
              </a:r>
              <a:endParaRPr lang="ja-JP" altLang="en-US" sz="1200" b="1"/>
            </a:p>
          </p:txBody>
        </p:sp>
        <p:sp>
          <p:nvSpPr>
            <p:cNvPr id="19469" name="テキスト ボックス 468"/>
            <p:cNvSpPr txBox="1">
              <a:spLocks noChangeArrowheads="1"/>
            </p:cNvSpPr>
            <p:nvPr/>
          </p:nvSpPr>
          <p:spPr bwMode="auto">
            <a:xfrm rot="1200000">
              <a:off x="5123633" y="1206722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110</a:t>
              </a:r>
            </a:p>
          </p:txBody>
        </p:sp>
        <p:sp>
          <p:nvSpPr>
            <p:cNvPr id="19470" name="テキスト ボックス 469"/>
            <p:cNvSpPr txBox="1">
              <a:spLocks noChangeArrowheads="1"/>
            </p:cNvSpPr>
            <p:nvPr/>
          </p:nvSpPr>
          <p:spPr bwMode="auto">
            <a:xfrm rot="1800000">
              <a:off x="5447881" y="14149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120</a:t>
              </a:r>
              <a:endParaRPr lang="ja-JP" altLang="en-US" sz="1200" b="1"/>
            </a:p>
          </p:txBody>
        </p:sp>
        <p:sp>
          <p:nvSpPr>
            <p:cNvPr id="19471" name="テキスト ボックス 470"/>
            <p:cNvSpPr txBox="1">
              <a:spLocks noChangeArrowheads="1"/>
            </p:cNvSpPr>
            <p:nvPr/>
          </p:nvSpPr>
          <p:spPr bwMode="auto">
            <a:xfrm rot="2400000">
              <a:off x="5753731" y="16582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130</a:t>
              </a:r>
            </a:p>
          </p:txBody>
        </p:sp>
        <p:sp>
          <p:nvSpPr>
            <p:cNvPr id="19472" name="テキスト ボックス 471"/>
            <p:cNvSpPr txBox="1">
              <a:spLocks noChangeArrowheads="1"/>
            </p:cNvSpPr>
            <p:nvPr/>
          </p:nvSpPr>
          <p:spPr bwMode="auto">
            <a:xfrm rot="3000000">
              <a:off x="6009984" y="19290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140</a:t>
              </a:r>
            </a:p>
          </p:txBody>
        </p:sp>
        <p:sp>
          <p:nvSpPr>
            <p:cNvPr id="19473" name="テキスト ボックス 472"/>
            <p:cNvSpPr txBox="1">
              <a:spLocks noChangeArrowheads="1"/>
            </p:cNvSpPr>
            <p:nvPr/>
          </p:nvSpPr>
          <p:spPr bwMode="auto">
            <a:xfrm rot="3600000">
              <a:off x="6230231" y="227725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150</a:t>
              </a:r>
            </a:p>
          </p:txBody>
        </p:sp>
        <p:sp>
          <p:nvSpPr>
            <p:cNvPr id="19474" name="テキスト ボックス 473"/>
            <p:cNvSpPr txBox="1">
              <a:spLocks noChangeArrowheads="1"/>
            </p:cNvSpPr>
            <p:nvPr/>
          </p:nvSpPr>
          <p:spPr bwMode="auto">
            <a:xfrm rot="4200000">
              <a:off x="6377596" y="26578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160</a:t>
              </a:r>
              <a:endParaRPr lang="ja-JP" altLang="en-US" sz="1200" b="1"/>
            </a:p>
          </p:txBody>
        </p:sp>
        <p:sp>
          <p:nvSpPr>
            <p:cNvPr id="19475" name="テキスト ボックス 474"/>
            <p:cNvSpPr txBox="1">
              <a:spLocks noChangeArrowheads="1"/>
            </p:cNvSpPr>
            <p:nvPr/>
          </p:nvSpPr>
          <p:spPr bwMode="auto">
            <a:xfrm rot="4800000">
              <a:off x="6459928" y="305163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170</a:t>
              </a:r>
              <a:endParaRPr lang="ja-JP" altLang="en-US" sz="1200" b="1"/>
            </a:p>
          </p:txBody>
        </p:sp>
        <p:sp>
          <p:nvSpPr>
            <p:cNvPr id="19476" name="テキスト ボックス 475"/>
            <p:cNvSpPr txBox="1">
              <a:spLocks noChangeArrowheads="1"/>
            </p:cNvSpPr>
            <p:nvPr/>
          </p:nvSpPr>
          <p:spPr bwMode="auto">
            <a:xfrm rot="5400000">
              <a:off x="6462325" y="345242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180</a:t>
              </a:r>
              <a:endParaRPr lang="ja-JP" altLang="en-US" sz="1200" b="1"/>
            </a:p>
          </p:txBody>
        </p:sp>
        <p:sp>
          <p:nvSpPr>
            <p:cNvPr id="19477" name="テキスト ボックス 476"/>
            <p:cNvSpPr txBox="1">
              <a:spLocks noChangeArrowheads="1"/>
            </p:cNvSpPr>
            <p:nvPr/>
          </p:nvSpPr>
          <p:spPr bwMode="auto">
            <a:xfrm rot="4800000">
              <a:off x="6247642" y="30454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78" name="テキスト ボックス 477"/>
            <p:cNvSpPr txBox="1">
              <a:spLocks noChangeArrowheads="1"/>
            </p:cNvSpPr>
            <p:nvPr/>
          </p:nvSpPr>
          <p:spPr bwMode="auto">
            <a:xfrm rot="4200000">
              <a:off x="6182089" y="27140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79" name="テキスト ボックス 478"/>
            <p:cNvSpPr txBox="1">
              <a:spLocks noChangeArrowheads="1"/>
            </p:cNvSpPr>
            <p:nvPr/>
          </p:nvSpPr>
          <p:spPr bwMode="auto">
            <a:xfrm rot="3600000">
              <a:off x="6071481" y="237171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80" name="テキスト ボックス 479"/>
            <p:cNvSpPr txBox="1">
              <a:spLocks noChangeArrowheads="1"/>
            </p:cNvSpPr>
            <p:nvPr/>
          </p:nvSpPr>
          <p:spPr bwMode="auto">
            <a:xfrm rot="3000000">
              <a:off x="5870290" y="208955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81" name="テキスト ボックス 480"/>
            <p:cNvSpPr txBox="1">
              <a:spLocks noChangeArrowheads="1"/>
            </p:cNvSpPr>
            <p:nvPr/>
          </p:nvSpPr>
          <p:spPr bwMode="auto">
            <a:xfrm rot="2400000">
              <a:off x="5647530" y="1823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9482" name="テキスト ボックス 481"/>
            <p:cNvSpPr txBox="1">
              <a:spLocks noChangeArrowheads="1"/>
            </p:cNvSpPr>
            <p:nvPr/>
          </p:nvSpPr>
          <p:spPr bwMode="auto">
            <a:xfrm rot="1800000">
              <a:off x="5364543" y="160545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83" name="テキスト ボックス 482"/>
            <p:cNvSpPr txBox="1">
              <a:spLocks noChangeArrowheads="1"/>
            </p:cNvSpPr>
            <p:nvPr/>
          </p:nvSpPr>
          <p:spPr bwMode="auto">
            <a:xfrm rot="1200000">
              <a:off x="5059146" y="1449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84" name="テキスト ボックス 483"/>
            <p:cNvSpPr txBox="1">
              <a:spLocks noChangeArrowheads="1"/>
            </p:cNvSpPr>
            <p:nvPr/>
          </p:nvSpPr>
          <p:spPr bwMode="auto">
            <a:xfrm rot="600000">
              <a:off x="4737710" y="13561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85" name="テキスト ボックス 484"/>
            <p:cNvSpPr txBox="1">
              <a:spLocks noChangeArrowheads="1"/>
            </p:cNvSpPr>
            <p:nvPr/>
          </p:nvSpPr>
          <p:spPr bwMode="auto">
            <a:xfrm rot="-600000">
              <a:off x="3999761" y="1314454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86" name="テキスト ボックス 485"/>
            <p:cNvSpPr txBox="1">
              <a:spLocks noChangeArrowheads="1"/>
            </p:cNvSpPr>
            <p:nvPr/>
          </p:nvSpPr>
          <p:spPr bwMode="auto">
            <a:xfrm rot="-1200000">
              <a:off x="3669484" y="1378171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87" name="テキスト ボックス 486"/>
            <p:cNvSpPr txBox="1">
              <a:spLocks noChangeArrowheads="1"/>
            </p:cNvSpPr>
            <p:nvPr/>
          </p:nvSpPr>
          <p:spPr bwMode="auto">
            <a:xfrm rot="-1800000">
              <a:off x="3333330" y="149750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88" name="テキスト ボックス 487"/>
            <p:cNvSpPr txBox="1">
              <a:spLocks noChangeArrowheads="1"/>
            </p:cNvSpPr>
            <p:nvPr/>
          </p:nvSpPr>
          <p:spPr bwMode="auto">
            <a:xfrm rot="-2400000">
              <a:off x="3054982" y="16709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89" name="テキスト ボックス 488"/>
            <p:cNvSpPr txBox="1">
              <a:spLocks noChangeArrowheads="1"/>
            </p:cNvSpPr>
            <p:nvPr/>
          </p:nvSpPr>
          <p:spPr bwMode="auto">
            <a:xfrm rot="-3000000">
              <a:off x="2790533" y="19163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90" name="テキスト ボックス 489"/>
            <p:cNvSpPr txBox="1">
              <a:spLocks noChangeArrowheads="1"/>
            </p:cNvSpPr>
            <p:nvPr/>
          </p:nvSpPr>
          <p:spPr bwMode="auto">
            <a:xfrm rot="-3600000">
              <a:off x="2566282" y="2169308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150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91" name="テキスト ボックス 490"/>
            <p:cNvSpPr txBox="1">
              <a:spLocks noChangeArrowheads="1"/>
            </p:cNvSpPr>
            <p:nvPr/>
          </p:nvSpPr>
          <p:spPr bwMode="auto">
            <a:xfrm rot="-4200000">
              <a:off x="2396145" y="24673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92" name="テキスト ボックス 491"/>
            <p:cNvSpPr txBox="1">
              <a:spLocks noChangeArrowheads="1"/>
            </p:cNvSpPr>
            <p:nvPr/>
          </p:nvSpPr>
          <p:spPr bwMode="auto">
            <a:xfrm rot="-4800000">
              <a:off x="2287979" y="279276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93" name="テキスト ボックス 492"/>
            <p:cNvSpPr txBox="1">
              <a:spLocks noChangeArrowheads="1"/>
            </p:cNvSpPr>
            <p:nvPr/>
          </p:nvSpPr>
          <p:spPr bwMode="auto">
            <a:xfrm rot="-5400000">
              <a:off x="2237174" y="312857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19494" name="テキスト ボックス 493"/>
            <p:cNvSpPr txBox="1">
              <a:spLocks noChangeArrowheads="1"/>
            </p:cNvSpPr>
            <p:nvPr/>
          </p:nvSpPr>
          <p:spPr bwMode="auto">
            <a:xfrm rot="5400000">
              <a:off x="6244024" y="34397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495" name="アーチ 494"/>
            <p:cNvSpPr/>
            <p:nvPr/>
          </p:nvSpPr>
          <p:spPr>
            <a:xfrm>
              <a:off x="2482826" y="1295399"/>
              <a:ext cx="4222794" cy="4289425"/>
            </a:xfrm>
            <a:prstGeom prst="blockArc">
              <a:avLst>
                <a:gd name="adj1" fmla="val 10800000"/>
                <a:gd name="adj2" fmla="val 21539567"/>
                <a:gd name="adj3" fmla="val 25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496" name="テキスト ボックス 495"/>
            <p:cNvSpPr txBox="1">
              <a:spLocks noChangeArrowheads="1"/>
            </p:cNvSpPr>
            <p:nvPr/>
          </p:nvSpPr>
          <p:spPr bwMode="auto">
            <a:xfrm rot="-5400000">
              <a:off x="2010975" y="31349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0</a:t>
              </a:r>
              <a:endParaRPr lang="ja-JP" altLang="en-US" sz="1200" b="1"/>
            </a:p>
          </p:txBody>
        </p:sp>
        <p:sp>
          <p:nvSpPr>
            <p:cNvPr id="19497" name="テキスト ボックス 458"/>
            <p:cNvSpPr txBox="1">
              <a:spLocks noChangeArrowheads="1"/>
            </p:cNvSpPr>
            <p:nvPr/>
          </p:nvSpPr>
          <p:spPr bwMode="auto">
            <a:xfrm>
              <a:off x="4305300" y="12065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 b="1">
                  <a:solidFill>
                    <a:srgbClr val="FF0000"/>
                  </a:solidFill>
                </a:rPr>
                <a:t>９０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パイ 457"/>
          <p:cNvSpPr/>
          <p:nvPr/>
        </p:nvSpPr>
        <p:spPr>
          <a:xfrm>
            <a:off x="949325" y="0"/>
            <a:ext cx="7245350" cy="6858000"/>
          </a:xfrm>
          <a:prstGeom prst="pie">
            <a:avLst>
              <a:gd name="adj1" fmla="val 3342695"/>
              <a:gd name="adj2" fmla="val 2158144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20482" name="グループ化 496"/>
          <p:cNvGrpSpPr>
            <a:grpSpLocks/>
          </p:cNvGrpSpPr>
          <p:nvPr/>
        </p:nvGrpSpPr>
        <p:grpSpPr bwMode="auto">
          <a:xfrm rot="2700000">
            <a:off x="1643063" y="500063"/>
            <a:ext cx="5857875" cy="5857875"/>
            <a:chOff x="1643031" y="500061"/>
            <a:chExt cx="5857936" cy="5857875"/>
          </a:xfrm>
        </p:grpSpPr>
        <p:grpSp>
          <p:nvGrpSpPr>
            <p:cNvPr id="20483" name="グループ化 455"/>
            <p:cNvGrpSpPr>
              <a:grpSpLocks/>
            </p:cNvGrpSpPr>
            <p:nvPr/>
          </p:nvGrpSpPr>
          <p:grpSpPr bwMode="auto">
            <a:xfrm rot="10740000">
              <a:off x="1643031" y="500061"/>
              <a:ext cx="5857936" cy="5857875"/>
              <a:chOff x="1643002" y="500064"/>
              <a:chExt cx="5857936" cy="5857875"/>
            </a:xfrm>
          </p:grpSpPr>
          <p:grpSp>
            <p:nvGrpSpPr>
              <p:cNvPr id="20522" name="グループ化 453"/>
              <p:cNvGrpSpPr>
                <a:grpSpLocks/>
              </p:cNvGrpSpPr>
              <p:nvPr/>
            </p:nvGrpSpPr>
            <p:grpSpPr bwMode="auto">
              <a:xfrm rot="-60000">
                <a:off x="1643002" y="500064"/>
                <a:ext cx="5857936" cy="5857875"/>
                <a:chOff x="1643002" y="500064"/>
                <a:chExt cx="5857936" cy="5857875"/>
              </a:xfrm>
            </p:grpSpPr>
            <p:grpSp>
              <p:nvGrpSpPr>
                <p:cNvPr id="20524" name="グループ化 451"/>
                <p:cNvGrpSpPr>
                  <a:grpSpLocks/>
                </p:cNvGrpSpPr>
                <p:nvPr/>
              </p:nvGrpSpPr>
              <p:grpSpPr bwMode="auto">
                <a:xfrm rot="-60000">
                  <a:off x="1643002" y="500064"/>
                  <a:ext cx="5857936" cy="5857875"/>
                  <a:chOff x="1643002" y="500064"/>
                  <a:chExt cx="5857936" cy="5857875"/>
                </a:xfrm>
              </p:grpSpPr>
              <p:grpSp>
                <p:nvGrpSpPr>
                  <p:cNvPr id="20526" name="グループ化 449"/>
                  <p:cNvGrpSpPr>
                    <a:grpSpLocks/>
                  </p:cNvGrpSpPr>
                  <p:nvPr/>
                </p:nvGrpSpPr>
                <p:grpSpPr bwMode="auto">
                  <a:xfrm rot="-60000">
                    <a:off x="1643002" y="500064"/>
                    <a:ext cx="5857936" cy="5857875"/>
                    <a:chOff x="1643002" y="500064"/>
                    <a:chExt cx="5857936" cy="5857875"/>
                  </a:xfrm>
                </p:grpSpPr>
                <p:grpSp>
                  <p:nvGrpSpPr>
                    <p:cNvPr id="20528" name="グループ化 447"/>
                    <p:cNvGrpSpPr>
                      <a:grpSpLocks/>
                    </p:cNvGrpSpPr>
                    <p:nvPr/>
                  </p:nvGrpSpPr>
                  <p:grpSpPr bwMode="auto">
                    <a:xfrm rot="-60000">
                      <a:off x="1643002" y="500064"/>
                      <a:ext cx="5857936" cy="5857875"/>
                      <a:chOff x="1643002" y="500064"/>
                      <a:chExt cx="5857936" cy="5857875"/>
                    </a:xfrm>
                  </p:grpSpPr>
                  <p:grpSp>
                    <p:nvGrpSpPr>
                      <p:cNvPr id="20530" name="グループ化 441"/>
                      <p:cNvGrpSpPr>
                        <a:grpSpLocks/>
                      </p:cNvGrpSpPr>
                      <p:nvPr/>
                    </p:nvGrpSpPr>
                    <p:grpSpPr bwMode="auto">
                      <a:xfrm rot="-60000">
                        <a:off x="1643002" y="500064"/>
                        <a:ext cx="5857936" cy="5857875"/>
                        <a:chOff x="1643002" y="500064"/>
                        <a:chExt cx="5857936" cy="5857875"/>
                      </a:xfrm>
                    </p:grpSpPr>
                    <p:grpSp>
                      <p:nvGrpSpPr>
                        <p:cNvPr id="20532" name="グループ化 43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-60000">
                          <a:off x="1643002" y="500064"/>
                          <a:ext cx="5857936" cy="5857875"/>
                          <a:chOff x="1643002" y="500064"/>
                          <a:chExt cx="5857936" cy="5857875"/>
                        </a:xfrm>
                      </p:grpSpPr>
                      <p:grpSp>
                        <p:nvGrpSpPr>
                          <p:cNvPr id="20534" name="グループ化 4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60000">
                            <a:off x="1643002" y="500064"/>
                            <a:ext cx="5857936" cy="5857875"/>
                            <a:chOff x="1643002" y="500064"/>
                            <a:chExt cx="5857936" cy="5857875"/>
                          </a:xfrm>
                        </p:grpSpPr>
                        <p:grpSp>
                          <p:nvGrpSpPr>
                            <p:cNvPr id="20536" name="グループ化 4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-60000">
                              <a:off x="1643002" y="500064"/>
                              <a:ext cx="5857936" cy="5857875"/>
                              <a:chOff x="1643002" y="500064"/>
                              <a:chExt cx="5857936" cy="5857875"/>
                            </a:xfrm>
                          </p:grpSpPr>
                          <p:grpSp>
                            <p:nvGrpSpPr>
                              <p:cNvPr id="20538" name="グループ化 4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120000">
                                <a:off x="1643002" y="500064"/>
                                <a:ext cx="5857936" cy="5857875"/>
                                <a:chOff x="1643002" y="500064"/>
                                <a:chExt cx="5857936" cy="5857875"/>
                              </a:xfrm>
                            </p:grpSpPr>
                            <p:grpSp>
                              <p:nvGrpSpPr>
                                <p:cNvPr id="20540" name="グループ化 4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 rot="-60000">
                                  <a:off x="1643002" y="500064"/>
                                  <a:ext cx="5857936" cy="5857875"/>
                                  <a:chOff x="1643002" y="500064"/>
                                  <a:chExt cx="5857936" cy="5857875"/>
                                </a:xfrm>
                              </p:grpSpPr>
                              <p:grpSp>
                                <p:nvGrpSpPr>
                                  <p:cNvPr id="20542" name="グループ化 42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 rot="-60000">
                                    <a:off x="1643002" y="500064"/>
                                    <a:ext cx="5857936" cy="5857875"/>
                                    <a:chOff x="1643002" y="500064"/>
                                    <a:chExt cx="5857936" cy="5857875"/>
                                  </a:xfrm>
                                </p:grpSpPr>
                                <p:grpSp>
                                  <p:nvGrpSpPr>
                                    <p:cNvPr id="20544" name="グループ化 427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 rot="-60000">
                                      <a:off x="1643002" y="500064"/>
                                      <a:ext cx="5857936" cy="5857875"/>
                                      <a:chOff x="1643002" y="500064"/>
                                      <a:chExt cx="5857936" cy="5857875"/>
                                    </a:xfrm>
                                  </p:grpSpPr>
                                  <p:grpSp>
                                    <p:nvGrpSpPr>
                                      <p:cNvPr id="20546" name="グループ化 425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 rot="-60000">
                                        <a:off x="1643002" y="500064"/>
                                        <a:ext cx="5857936" cy="5857875"/>
                                        <a:chOff x="1643002" y="500064"/>
                                        <a:chExt cx="5857936" cy="5857875"/>
                                      </a:xfrm>
                                    </p:grpSpPr>
                                    <p:grpSp>
                                      <p:nvGrpSpPr>
                                        <p:cNvPr id="20548" name="グループ化 420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 rot="-60000">
                                          <a:off x="1643002" y="500064"/>
                                          <a:ext cx="5857936" cy="5857875"/>
                                          <a:chOff x="1643002" y="500064"/>
                                          <a:chExt cx="5857936" cy="5857875"/>
                                        </a:xfrm>
                                      </p:grpSpPr>
                                      <p:grpSp>
                                        <p:nvGrpSpPr>
                                          <p:cNvPr id="20550" name="グループ化 418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 rot="-60000">
                                            <a:off x="1643002" y="500064"/>
                                            <a:ext cx="5857936" cy="5857875"/>
                                            <a:chOff x="1643002" y="500064"/>
                                            <a:chExt cx="5857936" cy="5857875"/>
                                          </a:xfrm>
                                        </p:grpSpPr>
                                        <p:grpSp>
                                          <p:nvGrpSpPr>
                                            <p:cNvPr id="20552" name="グループ化 41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 rot="-60000">
                                              <a:off x="1643002" y="500064"/>
                                              <a:ext cx="5857936" cy="5857875"/>
                                              <a:chOff x="1643002" y="500064"/>
                                              <a:chExt cx="5857936" cy="585787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20554" name="グループ化 414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 rot="-60000">
                                                <a:off x="1643002" y="500064"/>
                                                <a:ext cx="5857936" cy="5857875"/>
                                                <a:chOff x="1643002" y="500064"/>
                                                <a:chExt cx="5857936" cy="585787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20556" name="グループ化 412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 rot="-120000">
                                                  <a:off x="1643002" y="500064"/>
                                                  <a:ext cx="5857936" cy="5857875"/>
                                                  <a:chOff x="1643002" y="500064"/>
                                                  <a:chExt cx="5857936" cy="585787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20558" name="グループ化 410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 rot="-60000">
                                                    <a:off x="1643002" y="500064"/>
                                                    <a:ext cx="5857936" cy="5857875"/>
                                                    <a:chOff x="1643002" y="500064"/>
                                                    <a:chExt cx="5857936" cy="5857875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20560" name="グループ化 408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 rot="-60000">
                                                      <a:off x="1643002" y="500064"/>
                                                      <a:ext cx="5857936" cy="5857875"/>
                                                      <a:chOff x="1643002" y="500064"/>
                                                      <a:chExt cx="5857936" cy="5857875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20562" name="グループ化 406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 rot="-60000">
                                                        <a:off x="1643002" y="500064"/>
                                                        <a:ext cx="5857936" cy="5857875"/>
                                                        <a:chOff x="1643002" y="500064"/>
                                                        <a:chExt cx="5857936" cy="5857875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20564" name="グループ化 404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 rot="-60000">
                                                          <a:off x="1643002" y="500064"/>
                                                          <a:ext cx="5857936" cy="5857875"/>
                                                          <a:chOff x="1643002" y="500064"/>
                                                          <a:chExt cx="5857936" cy="5857875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20566" name="グループ化 399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 rot="-60000">
                                                            <a:off x="1643002" y="500064"/>
                                                            <a:ext cx="5857936" cy="5857875"/>
                                                            <a:chOff x="1643002" y="500064"/>
                                                            <a:chExt cx="5857936" cy="5857875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20568" name="グループ化 397"/>
                                                            <p:cNvGrpSpPr>
                                                              <a:grpSpLocks/>
                                                            </p:cNvGrpSpPr>
                                                            <p:nvPr/>
                                                          </p:nvGrpSpPr>
                                                          <p:grpSpPr bwMode="auto">
                                                            <a:xfrm rot="-60000">
                                                              <a:off x="1643002" y="500064"/>
                                                              <a:ext cx="5857936" cy="5857875"/>
                                                              <a:chOff x="1643002" y="500064"/>
                                                              <a:chExt cx="5857936" cy="5857875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20570" name="グループ化 395"/>
                                                              <p:cNvGrpSpPr>
                                                                <a:grpSpLocks/>
                                                              </p:cNvGrpSpPr>
                                                              <p:nvPr/>
                                                            </p:nvGrpSpPr>
                                                            <p:grpSpPr bwMode="auto">
                                                              <a:xfrm rot="-60000">
                                                                <a:off x="1643002" y="500064"/>
                                                                <a:ext cx="5857936" cy="5857875"/>
                                                                <a:chOff x="1643002" y="500064"/>
                                                                <a:chExt cx="5857936" cy="5857875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20572" name="グループ化 393"/>
                                                                <p:cNvGrpSpPr>
                                                                  <a:grpSpLocks/>
                                                                </p:cNvGrpSpPr>
                                                                <p:nvPr/>
                                                              </p:nvGrpSpPr>
                                                              <p:grpSpPr bwMode="auto">
                                                                <a:xfrm rot="-60000">
                                                                  <a:off x="1643002" y="500064"/>
                                                                  <a:ext cx="5857936" cy="5857875"/>
                                                                  <a:chOff x="1643002" y="500064"/>
                                                                  <a:chExt cx="5857936" cy="585787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20574" name="グループ化 391"/>
                                                                  <p:cNvGrpSpPr>
                                                                    <a:grpSpLocks/>
                                                                  </p:cNvGrpSpPr>
                                                                  <p:nvPr/>
                                                                </p:nvGrpSpPr>
                                                                <p:grpSpPr bwMode="auto">
                                                                  <a:xfrm rot="-120000">
                                                                    <a:off x="1643002" y="500064"/>
                                                                    <a:ext cx="5857936" cy="5857875"/>
                                                                    <a:chOff x="1643002" y="500064"/>
                                                                    <a:chExt cx="5857936" cy="5857875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20576" name="グループ化 389"/>
                                                                    <p:cNvGrpSpPr>
                                                                      <a:grpSpLocks/>
                                                                    </p:cNvGrpSpPr>
                                                                    <p:nvPr/>
                                                                  </p:nvGrpSpPr>
                                                                  <p:grpSpPr bwMode="auto">
                                                                    <a:xfrm rot="-60000">
                                                                      <a:off x="1643002" y="500064"/>
                                                                      <a:ext cx="5857936" cy="5857875"/>
                                                                      <a:chOff x="1643002" y="500064"/>
                                                                      <a:chExt cx="5857936" cy="5857875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20578" name="グループ化 387"/>
                                                                      <p:cNvGrpSpPr>
                                                                        <a:grpSpLocks/>
                                                                      </p:cNvGrpSpPr>
                                                                      <p:nvPr/>
                                                                    </p:nvGrpSpPr>
                                                                    <p:grpSpPr bwMode="auto">
                                                                      <a:xfrm rot="-60000">
                                                                        <a:off x="1643002" y="500064"/>
                                                                        <a:ext cx="5857936" cy="5857875"/>
                                                                        <a:chOff x="1643002" y="500064"/>
                                                                        <a:chExt cx="5857936" cy="5857875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20580" name="グループ化 385"/>
                                                                        <p:cNvGrpSpPr>
                                                                          <a:grpSpLocks/>
                                                                        </p:cNvGrpSpPr>
                                                                        <p:nvPr/>
                                                                      </p:nvGrpSpPr>
                                                                      <p:grpSpPr bwMode="auto">
                                                                        <a:xfrm rot="-60000">
                                                                          <a:off x="1643002" y="500064"/>
                                                                          <a:ext cx="5857936" cy="5857875"/>
                                                                          <a:chOff x="1643002" y="500064"/>
                                                                          <a:chExt cx="5857936" cy="5857875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20582" name="グループ化 383"/>
                                                                          <p:cNvGrpSpPr>
                                                                            <a:grpSpLocks/>
                                                                          </p:cNvGrpSpPr>
                                                                          <p:nvPr/>
                                                                        </p:nvGrpSpPr>
                                                                        <p:grpSpPr bwMode="auto">
                                                                          <a:xfrm rot="-60000">
                                                                            <a:off x="1643002" y="500064"/>
                                                                            <a:ext cx="5857936" cy="5857875"/>
                                                                            <a:chOff x="1643002" y="500064"/>
                                                                            <a:chExt cx="5857936" cy="5857875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20584" name="グループ化 378"/>
                                                                            <p:cNvGrpSpPr>
                                                                              <a:grpSpLocks/>
                                                                            </p:cNvGrpSpPr>
                                                                            <p:nvPr/>
                                                                          </p:nvGrpSpPr>
                                                                          <p:grpSpPr bwMode="auto">
                                                                            <a:xfrm rot="-60000">
                                                                              <a:off x="1643002" y="500064"/>
                                                                              <a:ext cx="5857936" cy="5857875"/>
                                                                              <a:chOff x="1643002" y="500064"/>
                                                                              <a:chExt cx="5857936" cy="585787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0586" name="グループ化 376"/>
                                                                              <p:cNvGrpSpPr>
                                                                                <a:grpSpLocks/>
                                                                              </p:cNvGrpSpPr>
                                                                              <p:nvPr/>
                                                                            </p:nvGrpSpPr>
                                                                            <p:grpSpPr bwMode="auto">
                                                                              <a:xfrm rot="-60000">
                                                                                <a:off x="1643002" y="500064"/>
                                                                                <a:ext cx="5857936" cy="5857875"/>
                                                                                <a:chOff x="1643002" y="500064"/>
                                                                                <a:chExt cx="5857936" cy="5857875"/>
                                                                              </a:xfrm>
                                                                            </p:grpSpPr>
                                                                            <p:grpSp>
                                                                              <p:nvGrpSpPr>
                                                                                <p:cNvPr id="20588" name="グループ化 374"/>
                                                                                <p:cNvGrpSpPr>
                                                                                  <a:grpSpLocks/>
                                                                                </p:cNvGrpSpPr>
                                                                                <p:nvPr/>
                                                                              </p:nvGrpSpPr>
                                                                              <p:grpSpPr bwMode="auto">
                                                                                <a:xfrm rot="-60000">
                                                                                  <a:off x="1643002" y="500064"/>
                                                                                  <a:ext cx="5857936" cy="5857875"/>
                                                                                  <a:chOff x="1643002" y="500064"/>
                                                                                  <a:chExt cx="5857936" cy="5857875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20590" name="グループ化 372"/>
                                                                                  <p:cNvGrpSpPr>
                                                                                    <a:grpSpLocks/>
                                                                                  </p:cNvGrpSpPr>
                                                                                  <p:nvPr/>
                                                                                </p:nvGrpSpPr>
                                                                                <p:grpSpPr bwMode="auto">
                                                                                  <a:xfrm rot="-60000">
                                                                                    <a:off x="1643002" y="500064"/>
                                                                                    <a:ext cx="5857936" cy="5857875"/>
                                                                                    <a:chOff x="1643002" y="500064"/>
                                                                                    <a:chExt cx="5857936" cy="5857875"/>
                                                                                  </a:xfrm>
                                                                                </p:grpSpPr>
                                                                                <p:grpSp>
                                                                                  <p:nvGrpSpPr>
                                                                                    <p:cNvPr id="20592" name="グループ化 370"/>
                                                                                    <p:cNvGrpSpPr>
                                                                                      <a:grpSpLocks/>
                                                                                    </p:cNvGrpSpPr>
                                                                                    <p:nvPr/>
                                                                                  </p:nvGrpSpPr>
                                                                                  <p:grpSpPr bwMode="auto">
                                                                                    <a:xfrm rot="-120000">
                                                                                      <a:off x="1643002" y="500064"/>
                                                                                      <a:ext cx="5857936" cy="5857875"/>
                                                                                      <a:chOff x="1643002" y="500064"/>
                                                                                      <a:chExt cx="5857936" cy="5857875"/>
                                                                                    </a:xfrm>
                                                                                  </p:grpSpPr>
                                                                                  <p:grpSp>
                                                                                    <p:nvGrpSpPr>
                                                                                      <p:cNvPr id="20594" name="グループ化 368"/>
                                                                                      <p:cNvGrpSpPr>
                                                                                        <a:grpSpLocks/>
                                                                                      </p:cNvGrpSpPr>
                                                                                      <p:nvPr/>
                                                                                    </p:nvGrpSpPr>
                                                                                    <p:grpSpPr bwMode="auto">
                                                                                      <a:xfrm rot="-60000">
                                                                                        <a:off x="1643002" y="500064"/>
                                                                                        <a:ext cx="5857936" cy="5857875"/>
                                                                                        <a:chOff x="1643002" y="500064"/>
                                                                                        <a:chExt cx="5857936" cy="5857875"/>
                                                                                      </a:xfrm>
                                                                                    </p:grpSpPr>
                                                                                    <p:grpSp>
                                                                                      <p:nvGrpSpPr>
                                                                                        <p:cNvPr id="20596" name="グループ化 366"/>
                                                                                        <p:cNvGrpSpPr>
                                                                                          <a:grpSpLocks/>
                                                                                        </p:cNvGrpSpPr>
                                                                                        <p:nvPr/>
                                                                                      </p:nvGrpSpPr>
                                                                                      <p:grpSpPr bwMode="auto">
                                                                                        <a:xfrm rot="-60000">
                                                                                          <a:off x="1643002" y="500064"/>
                                                                                          <a:ext cx="5857936" cy="5857875"/>
                                                                                          <a:chOff x="1643002" y="500064"/>
                                                                                          <a:chExt cx="5857936" cy="5857875"/>
                                                                                        </a:xfrm>
                                                                                      </p:grpSpPr>
                                                                                      <p:grpSp>
                                                                                        <p:nvGrpSpPr>
                                                                                          <p:cNvPr id="20598" name="グループ化 364"/>
                                                                                          <p:cNvGrpSpPr>
                                                                                            <a:grpSpLocks/>
                                                                                          </p:cNvGrpSpPr>
                                                                                          <p:nvPr/>
                                                                                        </p:nvGrpSpPr>
                                                                                        <p:grpSpPr bwMode="auto">
                                                                                          <a:xfrm rot="-60000">
                                                                                            <a:off x="1643002" y="500064"/>
                                                                                            <a:ext cx="5857936" cy="5857875"/>
                                                                                            <a:chOff x="1643002" y="500064"/>
                                                                                            <a:chExt cx="5857936" cy="5857875"/>
                                                                                          </a:xfrm>
                                                                                        </p:grpSpPr>
                                                                                        <p:grpSp>
                                                                                          <p:nvGrpSpPr>
                                                                                            <p:cNvPr id="20600" name="グループ化 362"/>
                                                                                            <p:cNvGrpSpPr>
                                                                                              <a:grpSpLocks/>
                                                                                            </p:cNvGrpSpPr>
                                                                                            <p:nvPr/>
                                                                                          </p:nvGrpSpPr>
                                                                                          <p:grpSpPr bwMode="auto">
                                                                                            <a:xfrm rot="-60000">
                                                                                              <a:off x="1643002" y="500064"/>
                                                                                              <a:ext cx="5857936" cy="5857875"/>
                                                                                              <a:chOff x="1643002" y="500064"/>
                                                                                              <a:chExt cx="5857936" cy="5857875"/>
                                                                                            </a:xfrm>
                                                                                          </p:grpSpPr>
                                                                                          <p:grpSp>
                                                                                            <p:nvGrpSpPr>
                                                                                              <p:cNvPr id="20602" name="グループ化 357"/>
                                                                                              <p:cNvGrpSpPr>
                                                                                                <a:grpSpLocks/>
                                                                                              </p:cNvGrpSpPr>
                                                                                              <p:nvPr/>
                                                                                            </p:nvGrpSpPr>
                                                                                            <p:grpSpPr bwMode="auto">
                                                                                              <a:xfrm rot="-60000">
                                                                                                <a:off x="1643002" y="500064"/>
                                                                                                <a:ext cx="5857936" cy="5857875"/>
                                                                                                <a:chOff x="1643002" y="500064"/>
                                                                                                <a:chExt cx="5857936" cy="5857875"/>
                                                                                              </a:xfrm>
                                                                                            </p:grpSpPr>
                                                                                            <p:grpSp>
                                                                                              <p:nvGrpSpPr>
                                                                                                <p:cNvPr id="20604" name="グループ化 355"/>
                                                                                                <p:cNvGrpSpPr>
                                                                                                  <a:grpSpLocks/>
                                                                                                </p:cNvGrpSpPr>
                                                                                                <p:nvPr/>
                                                                                              </p:nvGrpSpPr>
                                                                                              <p:grpSpPr bwMode="auto">
                                                                                                <a:xfrm rot="-60000">
                                                                                                  <a:off x="1643002" y="500064"/>
                                                                                                  <a:ext cx="5857936" cy="5857875"/>
                                                                                                  <a:chOff x="1643002" y="500064"/>
                                                                                                  <a:chExt cx="5857936" cy="5857875"/>
                                                                                                </a:xfrm>
                                                                                              </p:grpSpPr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20606" name="グループ化 353"/>
                                                                                                  <p:cNvGrpSpPr>
                                                                                                    <a:grpSpLocks/>
                                                                                                  </p:cNvGrpSpPr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 bwMode="auto">
                                                                                                  <a:xfrm rot="-60000">
                                                                                                    <a:off x="1643002" y="500064"/>
                                                                                                    <a:ext cx="5857936" cy="5857875"/>
                                                                                                    <a:chOff x="1643002" y="500064"/>
                                                                                                    <a:chExt cx="5857936" cy="5857875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grpSp>
                                                                                                  <p:nvGrpSpPr>
                                                                                                    <p:cNvPr id="20608" name="グループ化 351"/>
                                                                                                    <p:cNvGrpSpPr>
                                                                                                      <a:grpSpLocks/>
                                                                                                    </p:cNvGrpSpPr>
                                                                                                    <p:nvPr/>
                                                                                                  </p:nvGrpSpPr>
                                                                                                  <p:grpSpPr bwMode="auto">
                                                                                                    <a:xfrm rot="-60000">
                                                                                                      <a:off x="1643002" y="500064"/>
                                                                                                      <a:ext cx="5857936" cy="5857875"/>
                                                                                                      <a:chOff x="1643002" y="500064"/>
                                                                                                      <a:chExt cx="5857936" cy="5857875"/>
                                                                                                    </a:xfrm>
                                                                                                  </p:grpSpPr>
                                                                                                  <p:grpSp>
                                                                                                    <p:nvGrpSpPr>
                                                                                                      <p:cNvPr id="20610" name="グループ化 349"/>
                                                                                                      <p:cNvGrpSpPr>
                                                                                                        <a:grpSpLocks/>
                                                                                                      </p:cNvGrpSpPr>
                                                                                                      <p:nvPr/>
                                                                                                    </p:nvGrpSpPr>
                                                                                                    <p:grpSpPr bwMode="auto">
                                                                                                      <a:xfrm rot="-120000">
                                                                                                        <a:off x="1643002" y="500064"/>
                                                                                                        <a:ext cx="5857936" cy="5857875"/>
                                                                                                        <a:chOff x="1643002" y="500064"/>
                                                                                                        <a:chExt cx="5857936" cy="5857875"/>
                                                                                                      </a:xfrm>
                                                                                                    </p:grpSpPr>
                                                                                                    <p:grpSp>
                                                                                                      <p:nvGrpSpPr>
                                                                                                        <p:cNvPr id="20612" name="グループ化 347"/>
                                                                                                        <p:cNvGrpSpPr>
                                                                                                          <a:grpSpLocks/>
                                                                                                        </p:cNvGrpSpPr>
                                                                                                        <p:nvPr/>
                                                                                                      </p:nvGrpSpPr>
                                                                                                      <p:grpSpPr bwMode="auto">
                                                                                                        <a:xfrm rot="-60000">
                                                                                                          <a:off x="1643002" y="500064"/>
                                                                                                          <a:ext cx="5857936" cy="5857875"/>
                                                                                                          <a:chOff x="1643002" y="500064"/>
                                                                                                          <a:chExt cx="5857936" cy="5857875"/>
                                                                                                        </a:xfrm>
                                                                                                      </p:grpSpPr>
                                                                                                      <p:grpSp>
                                                                                                        <p:nvGrpSpPr>
                                                                                                          <p:cNvPr id="20614" name="グループ化 345"/>
                                                                                                          <p:cNvGrpSpPr>
                                                                                                            <a:grpSpLocks/>
                                                                                                          </p:cNvGrpSpPr>
                                                                                                          <p:nvPr/>
                                                                                                        </p:nvGrpSpPr>
                                                                                                        <p:grpSpPr bwMode="auto">
                                                                                                          <a:xfrm rot="-60000">
                                                                                                            <a:off x="1643002" y="500064"/>
                                                                                                            <a:ext cx="5857936" cy="5857875"/>
                                                                                                            <a:chOff x="1643002" y="500064"/>
                                                                                                            <a:chExt cx="5857936" cy="5857875"/>
                                                                                                          </a:xfrm>
                                                                                                        </p:grpSpPr>
                                                                                                        <p:grpSp>
                                                                                                          <p:nvGrpSpPr>
                                                                                                            <p:cNvPr id="20616" name="グループ化 343"/>
                                                                                                            <p:cNvGrpSpPr>
                                                                                                              <a:grpSpLocks/>
                                                                                                            </p:cNvGrpSpPr>
                                                                                                            <p:nvPr/>
                                                                                                          </p:nvGrpSpPr>
                                                                                                          <p:grpSpPr bwMode="auto">
                                                                                                            <a:xfrm rot="-60000">
                                                                                                              <a:off x="1643002" y="500064"/>
                                                                                                              <a:ext cx="5857936" cy="5857875"/>
                                                                                                              <a:chOff x="1643002" y="500064"/>
                                                                                                              <a:chExt cx="5857936" cy="5857875"/>
                                                                                                            </a:xfrm>
                                                                                                          </p:grpSpPr>
                                                                                                          <p:grpSp>
                                                                                                            <p:nvGrpSpPr>
                                                                                                              <p:cNvPr id="20618" name="グループ化 341"/>
                                                                                                              <p:cNvGrpSpPr>
                                                                                                                <a:grpSpLocks/>
                                                                                                              </p:cNvGrpSpPr>
                                                                                                              <p:nvPr/>
                                                                                                            </p:nvGrpSpPr>
                                                                                                            <p:grpSpPr bwMode="auto">
                                                                                                              <a:xfrm rot="-60000">
                                                                                                                <a:off x="1643002" y="500064"/>
                                                                                                                <a:ext cx="5857936" cy="5857875"/>
                                                                                                                <a:chOff x="1643002" y="500064"/>
                                                                                                                <a:chExt cx="5857936" cy="5857875"/>
                                                                                                              </a:xfrm>
                                                                                                            </p:grpSpPr>
                                                                                                            <p:grpSp>
                                                                                                              <p:nvGrpSpPr>
                                                                                                                <p:cNvPr id="20620" name="グループ化 336"/>
                                                                                                                <p:cNvGrpSpPr>
                                                                                                                  <a:grpSpLocks/>
                                                                                                                </p:cNvGrpSpPr>
                                                                                                                <p:nvPr/>
                                                                                                              </p:nvGrpSpPr>
                                                                                                              <p:grpSpPr bwMode="auto">
                                                                                                                <a:xfrm rot="-60000">
                                                                                                                  <a:off x="1643002" y="500064"/>
                                                                                                                  <a:ext cx="5857936" cy="5857875"/>
                                                                                                                  <a:chOff x="1643002" y="500064"/>
                                                                                                                  <a:chExt cx="5857936" cy="5857875"/>
                                                                                                                </a:xfrm>
                                                                                                              </p:grpSpPr>
                                                                                                              <p:grpSp>
                                                                                                                <p:nvGrpSpPr>
                                                                                                                  <p:cNvPr id="20622" name="グループ化 334"/>
                                                                                                                  <p:cNvGrpSpPr>
                                                                                                                    <a:grpSpLocks/>
                                                                                                                  </p:cNvGrpSpPr>
                                                                                                                  <p:nvPr/>
                                                                                                                </p:nvGrpSpPr>
                                                                                                                <p:grpSpPr bwMode="auto">
                                                                                                                  <a:xfrm rot="-60000">
                                                                                                                    <a:off x="1643002" y="500064"/>
                                                                                                                    <a:ext cx="5857936" cy="5857875"/>
                                                                                                                    <a:chOff x="1643002" y="500064"/>
                                                                                                                    <a:chExt cx="5857936" cy="5857875"/>
                                                                                                                  </a:xfrm>
                                                                                                                </p:grpSpPr>
                                                                                                                <p:grpSp>
                                                                                                                  <p:nvGrpSpPr>
                                                                                                                    <p:cNvPr id="20624" name="グループ化 332"/>
                                                                                                                    <p:cNvGrpSpPr>
                                                                                                                      <a:grpSpLocks/>
                                                                                                                    </p:cNvGrpSpPr>
                                                                                                                    <p:nvPr/>
                                                                                                                  </p:nvGrpSpPr>
                                                                                                                  <p:grpSpPr bwMode="auto">
                                                                                                                    <a:xfrm rot="-60000">
                                                                                                                      <a:off x="1643002" y="500064"/>
                                                                                                                      <a:ext cx="5857936" cy="5857875"/>
                                                                                                                      <a:chOff x="1643002" y="500064"/>
                                                                                                                      <a:chExt cx="5857936" cy="5857875"/>
                                                                                                                    </a:xfrm>
                                                                                                                  </p:grpSpPr>
                                                                                                                  <p:grpSp>
                                                                                                                    <p:nvGrpSpPr>
                                                                                                                      <p:cNvPr id="20626" name="グループ化 330"/>
                                                                                                                      <p:cNvGrpSpPr>
                                                                                                                        <a:grpSpLocks/>
                                                                                                                      </p:cNvGrpSpPr>
                                                                                                                      <p:nvPr/>
                                                                                                                    </p:nvGrpSpPr>
                                                                                                                    <p:grpSpPr bwMode="auto">
                                                                                                                      <a:xfrm rot="-60000">
                                                                                                                        <a:off x="1643002" y="500064"/>
                                                                                                                        <a:ext cx="5857936" cy="5857875"/>
                                                                                                                        <a:chOff x="1643002" y="500064"/>
                                                                                                                        <a:chExt cx="5857936" cy="5857875"/>
                                                                                                                      </a:xfrm>
                                                                                                                    </p:grpSpPr>
                                                                                                                    <p:grpSp>
                                                                                                                      <p:nvGrpSpPr>
                                                                                                                        <p:cNvPr id="20628" name="グループ化 328"/>
                                                                                                                        <p:cNvGrpSpPr>
                                                                                                                          <a:grpSpLocks/>
                                                                                                                        </p:cNvGrpSpPr>
                                                                                                                        <p:nvPr/>
                                                                                                                      </p:nvGrpSpPr>
                                                                                                                      <p:grpSpPr bwMode="auto">
                                                                                                                        <a:xfrm rot="-120000">
                                                                                                                          <a:off x="1643002" y="500064"/>
                                                                                                                          <a:ext cx="5857936" cy="5857875"/>
                                                                                                                          <a:chOff x="1643002" y="500064"/>
                                                                                                                          <a:chExt cx="5857936" cy="5857875"/>
                                                                                                                        </a:xfrm>
                                                                                                                      </p:grpSpPr>
                                                                                                                      <p:grpSp>
                                                                                                                        <p:nvGrpSpPr>
                                                                                                                          <p:cNvPr id="20630" name="グループ化 326"/>
                                                                                                                          <p:cNvGrpSpPr>
                                                                                                                            <a:grpSpLocks/>
                                                                                                                          </p:cNvGrpSpPr>
                                                                                                                          <p:nvPr/>
                                                                                                                        </p:nvGrpSpPr>
                                                                                                                        <p:grpSpPr bwMode="auto">
                                                                                                                          <a:xfrm rot="-60000">
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</a:xfrm>
                                                                                                                        </p:grpSpPr>
                                                                                                                        <p:grpSp>
                                                                                                                          <p:nvGrpSpPr>
                                                                                                                            <p:cNvPr id="20632" name="グループ化 324"/>
                                                                                                                            <p:cNvGrpSpPr>
                                                                                                                              <a:grpSpLocks/>
                                                                                                                            </p:cNvGrpSpPr>
                                                                                                                            <p:nvPr/>
                                                                                                                          </p:nvGrpSpPr>
                                                                                                                          <p:grpSpPr bwMode="auto">
                                                                                                                            <a:xfrm rot="-60000">
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</a:xfrm>
                                                                                                                          </p:grpSpPr>
                                                                                                                          <p:grpSp>
                                                                                                                            <p:nvGrpSpPr>
                                                                                                                              <p:cNvPr id="20634" name="グループ化 322"/>
                                                                                                                              <p:cNvGrpSpPr>
                                                                                                                                <a:grpSpLocks/>
                                                                                                                              </p:cNvGrpSpPr>
                                                                                                                              <p:nvPr/>
                                                                                                                            </p:nvGrpSpPr>
                                                                                                                            <p:grpSpPr bwMode="auto">
                                                                                                                              <a:xfrm rot="-60000">
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</a:xfrm>
                                                                                                                            </p:grpSpPr>
                                                                                                                            <p:grpSp>
                                                                                                                              <p:nvGrpSpPr>
                                                                                                                                <p:cNvPr id="20636" name="グループ化 320"/>
                                                                                                                                <p:cNvGrpSpPr>
                                                                                                                                  <a:grpSpLocks/>
                                                                                                                                </p:cNvGrpSpPr>
                                                                                                                                <p:nvPr/>
                                                                                                                              </p:nvGrpSpPr>
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</a:xfrm>
                                                                                                                              </p:grpSpPr>
                                                                                                                              <p:grpSp>
                                                                                                                                <p:nvGrpSpPr>
                                                                                                                                  <p:cNvPr id="20638" name="グループ化 315"/>
                                                                                                                                  <p:cNvGrpSpPr>
                                                                                                                                    <a:grpSpLocks/>
                                                                                                                                  </p:cNvGrpSpPr>
                                                                                                                                  <p:nvPr/>
                                                                                                                                </p:nvGrpSpPr>
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</a:xfrm>
                                                                                                                                </p:grpSpPr>
                                                                                                                                <p:grpSp>
                                                                                                                                  <p:nvGrpSpPr>
                                                                                                                                    <p:cNvPr id="20640" name="グループ化 313"/>
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GrpSpPr>
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</a:xfrm>
                                                                                                                                  </p:grpSpPr>
                                                                                                                                  <p:grpSp>
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<p:cNvPr id="20642" name="グループ化 311"/>
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GrpSpPr>
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</p:grpSpPr>
                                                                                                                                    <p:grpSp>
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<p:cNvPr id="20644" name="グループ化 309"/>
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<p:cNvPr id="20646" name="グループ化 307"/>
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<p:cNvPr id="20648" name="グループ化 305"/>
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<p:cNvPr id="20650" name="グループ化 303"/>
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<p:cNvPr id="20652" name="グループ化 301"/>
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<p:cNvPr id="20654" name="グループ化 299"/>
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<p:cNvPr id="20656" name="グループ化 293"/>
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<p:cNvPr id="20658" name="グループ化 291"/>
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<p:cNvPr id="20660" name="グループ化 289"/>
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<p:cNvPr id="20662" name="グループ化 287"/>
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<p:cNvPr id="20664" name="グループ化 285"/>
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<p:cNvPr id="20666" name="グループ化 283"/>
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<p:cNvPr id="20668" name="グループ化 281"/>
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<p:cNvPr id="20670" name="グループ化 279"/>
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<p:cNvPr id="20672" name="グループ化 277"/>
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<p:cNvPr id="20674" name="グループ化 272"/>
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<p:cNvPr id="20676" name="グループ化 270"/>
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<p:cNvPr id="20678" name="グループ化 268"/>
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<p:cNvPr id="20680" name="グループ化 266"/>
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<p:cNvPr id="20682" name="グループ化 264"/>
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<p:cNvPr id="20684" name="グループ化 262"/>
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<p:cNvPr id="20686" name="グループ化 260"/>
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<p:cNvPr id="20688" name="グループ化 258"/>
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<p:cNvPr id="20690" name="グループ化 256"/>
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<p:cNvPr id="20692" name="グループ化 251"/>
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<p:cNvPr id="20694" name="グループ化 249"/>
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<p:cNvPr id="20696" name="グループ化 247"/>
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<p:cNvPr id="20698" name="グループ化 245"/>
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<p:cNvPr id="20700" name="グループ化 243"/>
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<p:cNvPr id="20702" name="グループ化 241"/>
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<p:cNvPr id="20704" name="グループ化 239"/>
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<p:cNvPr id="20706" name="グループ化 237"/>
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<p:cNvPr id="20708" name="グループ化 235"/>
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<p:cNvPr id="20710" name="グループ化 228"/>
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<p:cNvPr id="20712" name="グループ化 226"/>
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<p:cNvPr id="20714" name="グループ化 224"/>
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<p:cNvPr id="20716" name="グループ化 222"/>
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<p:cNvPr id="20718" name="グループ化 220"/>
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<p:cNvPr id="20720" name="グループ化 218"/>
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<p:cNvPr id="20722" name="グループ化 216"/>
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<p:cNvPr id="20724" name="グループ化 214"/>
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<p:cNvPr id="20726" name="グループ化 212"/>
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<p:cNvPr id="20728" name="グループ化 207"/>
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<p:cNvPr id="20730" name="グループ化 205"/>
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<p:cNvPr id="20732" name="グループ化 203"/>
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<p:cNvPr id="20734" name="グループ化 201"/>
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<p:cNvPr id="20736" name="グループ化 199"/>
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<p:cNvPr id="20738" name="グループ化 197"/>
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<p:cNvPr id="20740" name="グループ化 195"/>
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<p:cNvPr id="20742" name="グループ化 193"/>
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<p:cNvPr id="20744" name="グループ化 191"/>
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<p:cNvPr id="20746" name="グループ化 187"/>
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<p:cNvPr id="20748" name="グループ化 185"/>
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<p:cNvPr id="20750" name="グループ化 183"/>
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<p:cNvPr id="20752" name="グループ化 181"/>
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<p:cNvPr id="20754" name="グループ化 179"/>
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<p:cNvPr id="20756" name="グループ化 177"/>
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<p:cNvPr id="20758" name="グループ化 175"/>
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<p:cNvPr id="20760" name="グループ化 173"/>
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<p:cNvPr id="20762" name="グループ化 171"/>
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<p:cNvPr id="20764" name="グループ化 165"/>
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<p:cNvPr id="20766" name="グループ化 163"/>
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<p:cNvPr id="20768" name="グループ化 161"/>
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20770" name="グループ化 159"/>
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72" name="グループ化 157"/>
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74" name="グループ化 155"/>
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76" name="グループ化 153"/>
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78" name="グループ化 151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80" name="グループ化 149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82" name="グループ化 14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84" name="グループ化 14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86" name="グループ化 14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88" name="グループ化 13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90" name="グループ化 1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92" name="グループ化 13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94" name="グループ化 1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96" name="グループ化 1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798" name="グループ化 1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00" name="グループ化 1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02" name="グループ化 1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04" name="グループ化 1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06" name="グループ化 1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08" name="グループ化 1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10" name="グループ化 1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12" name="グループ化 1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14" name="グループ化 1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16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18" name="グループ化 10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20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22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24" name="グループ化 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26" name="グループ化 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12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02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3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28" name="グループ化 10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30" name="グループ化 10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32" name="グループ化 1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34" name="グループ化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36" name="グループ化 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38" name="グループ化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40" name="グループ化 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42" name="グループ化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62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876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44" name="グループ化 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-6000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63" y="50006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875" cy="585787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846" name="グループ化 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rpSpLocks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grp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3042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857916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Off x="1714480" y="5000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chExt cx="571504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6" name="パイ 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14420" y="50003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15100" cy="58579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pi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1" fmla="val 1080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gd name="adj2" fmla="val 215958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avLs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noFill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2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hade val="500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chemeCl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l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bodyPr anchor="ctr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stStyle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Pr algn="ctr" fontAlgn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B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pcPts val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pcAft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defR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ndParaRPr lang="ja-JP" altLang="en-US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ndParaR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txBody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8" name="直線コネクタ 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tCxn id="6" idx="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105848" y="19642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309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" name="直線コネクタ 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1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546586" y="317338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" name="直線コネクタ 1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20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482600" y="29297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" name="直線コネクタ 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374835" y="26963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" name="直線コネクタ 1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9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225537" y="24863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" name="直線コネクタ 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4048188" y="23067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6" name="直線コネクタ 1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8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838271" y="21597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7" name="直線コネクタ 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7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604780" y="205196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8" name="直線コネクタ 1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6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3360064" y="198686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9" name="直線コネクタ 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849304" y="198798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0" name="直線コネクタ 1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5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604587" y="205309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1" name="直線コネクタ 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4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374464" y="215973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9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2" name="直線コネクタ 2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2164547" y="23090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57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3" name="直線コネクタ 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32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974820" y="24785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4" name="直線コネクタ 2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6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836746" y="269742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5" name="直線コネクタ 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20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727859" y="29297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89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26" name="直線コネクタ 2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14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63873" y="31756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2928990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2" name="直線コネクタ 9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955" y="34282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4" name="直線コネクタ 9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877" y="343028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6" name="直線コネクタ 9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796" y="342785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8" name="直線コネクタ 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147" y="342875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0" name="直線コネクタ 9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flipV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074" y="342838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3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4" name="直線コネクタ 10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657" y="34280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6" name="直線コネクタ 10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726" y="342626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8" name="直線コネクタ 10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05" y="34267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0" name="直線コネクタ 1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863" y="342716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0" name="直線コネクタ 8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28" y="3428633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3" name="直線コネクタ 9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622" y="34287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97" name="直線コネクタ 9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023" y="34274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1" name="直線コネクタ 1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085" y="342848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03" name="直線コネクタ 10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214" y="343130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4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1" name="直線コネクタ 11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71" y="342877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3" name="直線コネクタ 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039" y="34292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5" name="直線コネクタ 11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119" y="342902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7" name="直線コネクタ 11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353" y="342885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19" name="直線コネクタ 11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283" y="3429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1" name="直線コネクタ 12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537" y="342885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3" name="直線コネクタ 12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415" y="342918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5" name="直線コネクタ 12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464" y="342949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27" name="直線コネクタ 12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182" y="343332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73094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1" name="直線コネクタ 13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0597" y="342868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3" name="直線コネクタ 13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650" y="342858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5" name="直線コネクタ 13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858" y="3428455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7" name="直線コネクタ 13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750" y="3428776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39" name="直線コネクタ 138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049" y="3429397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1" name="直線コネクタ 14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005" y="343011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3" name="直線コネクタ 142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475" y="342928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5" name="直線コネクタ 14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637" y="3428804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47" name="直線コネクタ 14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383" y="3432809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1587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1" name="直線コネクタ 150"/>
  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80" y="3429956"/>
  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3" name="直線コネクタ 152"/>
  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485" y="3429758"/>
  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5" name="直線コネクタ 154"/>
  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1420" y="3429796"/>
  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  <p:cNvPr id="157" name="直線コネクタ 156"/>
  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260" y="3428437"/>
  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  <p:cNvPr id="159" name="直線コネクタ 158"/>
  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  <a:off x="1642645" y="3428989"/>
  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  <p:cNvPr id="161" name="直線コネクタ 160"/>
  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  <a:off x="1642469" y="3427740"/>
    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  <p:cNvPr id="163" name="直線コネクタ 162"/>
  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  <a:off x="1642886" y="3429739"/>
      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  <p:cNvPr id="165" name="直線コネクタ 164"/>
  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    <a:off x="1642563" y="3430151"/>
      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  <p:cNvPr id="167" name="直線コネクタ 166"/>
  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                  <a:off x="1644589" y="3432177"/>
                                                                                                                                                                                                                                                                  <a:ext cx="528644" cy="1587"/>
  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  <p:cNvPr id="173" name="直線コネクタ 172"/>
  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  <a:off x="1644149" y="3427824"/>
    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  <p:cNvPr id="175" name="直線コネクタ 174"/>
  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  <a:off x="1644529" y="3429796"/>
      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  <p:cNvPr id="177" name="直線コネクタ 176"/>
  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  <a:off x="1644054" y="3430182"/>
  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  <p:cNvPr id="179" name="直線コネクタ 178"/>
  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  <a:off x="1644339" y="3430488"/>
    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  <p:cNvPr id="181" name="直線コネクタ 180"/>
  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  <a:off x="1643840" y="3429400"/>
      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  <p:cNvPr id="183" name="直線コネクタ 182"/>
  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  <a:off x="1643188" y="3429590"/>
  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  <p:cNvPr id="185" name="直線コネクタ 184"/>
  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  <a:off x="1643278" y="3429597"/>
      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  <p:cNvPr id="187" name="直線コネクタ 186"/>
  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    <a:off x="1644098" y="3429368"/>
      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  <p:cNvPr id="189" name="直線コネクタ 188"/>
  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                  <a:off x="1642824" y="3433719"/>
                                                      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  <p:cNvPr id="193" name="直線コネクタ 192"/>
  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  <a:off x="1644753" y="3428593"/>
            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  <p:cNvPr id="195" name="直線コネクタ 194"/>
  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  <a:off x="1643359" y="3429938"/>
  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  <p:cNvPr id="197" name="直線コネクタ 196"/>
  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  <a:off x="1642362" y="3429440"/>
  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  <p:cNvPr id="199" name="直線コネクタ 198"/>
  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  <a:off x="1643974" y="3429763"/>
  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  <p:cNvPr id="201" name="直線コネクタ 200"/>
  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  <a:off x="1644277" y="3428791"/>
  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  <p:cNvPr id="203" name="直線コネクタ 202"/>
  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  <a:off x="1643842" y="3430603"/>
        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  <p:cNvPr id="205" name="直線コネクタ 204"/>
  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  <a:off x="1643650" y="3430443"/>
  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  <p:cNvPr id="207" name="直線コネクタ 206"/>
  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    <a:off x="1644116" y="3429790"/>
      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  <p:cNvPr id="209" name="直線コネクタ 208"/>
  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                  <a:off x="1644727" y="3433272"/>
                                                                                                                                                                                                                              <a:ext cx="484192" cy="1587"/>
  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  <p:cNvPr id="214" name="直線コネクタ 213"/>
  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  <a:off x="1644516" y="3429423"/>
    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  <p:cNvPr id="216" name="直線コネクタ 215"/>
  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  <a:off x="1644482" y="3429697"/>
      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  <p:cNvPr id="218" name="直線コネクタ 217"/>
  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  <a:off x="1643620" y="3429987"/>
  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  <p:cNvPr id="220" name="直線コネクタ 219"/>
  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  <a:off x="1644026" y="3431127"/>
    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  <p:cNvPr id="222" name="直線コネクタ 221"/>
  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  <a:off x="1646025" y="3429920"/>
    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  <p:cNvPr id="224" name="直線コネクタ 223"/>
  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  <a:off x="1644669" y="3428948"/>
    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  <p:cNvPr id="226" name="直線コネクタ 225"/>
  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  <a:off x="1643931" y="3430842"/>
      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  <p:cNvPr id="228" name="直線コネクタ 227"/>
  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    <a:off x="1643660" y="3428460"/>
        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  <p:cNvPr id="231" name="直線コネクタ 230"/>
  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                  <a:off x="1645525" y="3431792"/>
                                    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  <p:cNvPr id="237" name="直線コネクタ 236"/>
  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  <a:off x="1645802" y="3429789"/>
  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  <p:cNvPr id="239" name="直線コネクタ 238"/>
  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  <a:off x="1646744" y="3430678"/>
    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  <p:cNvPr id="241" name="直線コネクタ 240"/>
  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  <a:off x="1644684" y="3431083"/>
    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  <p:cNvPr id="243" name="直線コネクタ 242"/>
  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  <a:off x="1644431" y="3429799"/>
    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  <p:cNvPr id="245" name="直線コネクタ 244"/>
  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  <a:off x="1645366" y="3430256"/>
    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  <p:cNvPr id="247" name="直線コネクタ 246"/>
  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  <a:off x="1644429" y="3431600"/>
    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  <p:cNvPr id="249" name="直線コネクタ 248"/>
  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  <a:off x="1645207" y="3431037"/>
            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  <p:cNvPr id="251" name="直線コネクタ 250"/>
  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    <a:off x="1646122" y="3431696"/>
    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  <p:cNvPr id="253" name="直線コネクタ 252"/>
  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                  <a:off x="1645310" y="3433354"/>
                                                      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  <p:cNvPr id="258" name="直線コネクタ 257"/>
  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  <a:off x="1645824" y="3428513"/>
  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  <p:cNvPr id="260" name="直線コネクタ 259"/>
  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  <a:off x="1646460" y="3429320"/>
  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  <p:cNvPr id="262" name="直線コネクタ 261"/>
  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  <a:off x="1646286" y="3430120"/>
      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  <p:cNvPr id="264" name="直線コネクタ 263"/>
  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  <a:off x="1646446" y="3429837"/>
  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  <p:cNvPr id="266" name="直線コネクタ 265"/>
  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  <a:off x="1647588" y="3429270"/>
                      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  <p:cNvPr id="268" name="直線コネクタ 267"/>
  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  <a:off x="1647448" y="3428966"/>
  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  <p:cNvPr id="270" name="直線コネクタ 269"/>
  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  <a:off x="1647640" y="3429745"/>
  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  <p:cNvPr id="272" name="直線コネクタ 271"/>
  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    <a:off x="1647023" y="3430531"/>
    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  <p:cNvPr id="274" name="直線コネクタ 273"/>
  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                  <a:off x="1647309" y="3433029"/>
                                                                                                                                                                        <a:ext cx="484193" cy="1587"/>
  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  <p:cNvPr id="279" name="直線コネクタ 278"/>
  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  <a:off x="1646357" y="3428540"/>
  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  <p:cNvPr id="281" name="直線コネクタ 280"/>
  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  <a:off x="1647707" y="3428922"/>
  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  <p:cNvPr id="283" name="直線コネクタ 282"/>
  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  <a:off x="1648233" y="3429270"/>
  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  <p:cNvPr id="285" name="直線コネクタ 284"/>
  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  <a:off x="1647933" y="3429615"/>
  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  <p:cNvPr id="287" name="直線コネクタ 286"/>
  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  <a:off x="1648380" y="3430867"/>
  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  <p:cNvPr id="289" name="直線コネクタ 288"/>
  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  <a:off x="1647346" y="3428649"/>
    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  <p:cNvPr id="291" name="直線コネクタ 290"/>
  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  <a:off x="1645903" y="3428672"/>
      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  <p:cNvPr id="293" name="直線コネクタ 292"/>
  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    <a:off x="1647163" y="3429033"/>
      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  <p:cNvPr id="295" name="直線コネクタ 294"/>
  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  <a:xfrm>
                                                                                                                                                      <a:off x="1647850" y="3433298"/>
                                                                                                                                                      <a:ext cx="484192" cy="1588"/>
  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  <p:cNvPr id="301" name="直線コネクタ 300"/>
  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  <a:off x="1648595" y="3430464"/>
      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  <p:cNvPr id="303" name="直線コネクタ 302"/>
  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  <a:off x="1648136" y="3429397"/>
  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  <p:cNvPr id="305" name="直線コネクタ 304"/>
  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  <a:off x="1648218" y="3429083"/>
      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  </p:grpSp>
  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  <p:cNvPr id="307" name="直線コネクタ 306"/>
  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  <a:off x="1646026" y="3428083"/>
  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  </p:cxnSp>
                                                                                                                                      </p:grpSp>
                                                                                                                                      <p:cxnSp>
  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  <p:cNvPr id="309" name="直線コネクタ 308"/>
  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  <a:off x="1648376" y="3428815"/>
    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  </a:ln>
                                                                                                                                        </p:spPr>
  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  </p:style>
                                                                                                                                      </p:cxnSp>
                                                                                                                                    </p:grpSp>
                                                                                                                                    <p:cxnSp>
  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  <p:cNvPr id="311" name="直線コネクタ 310"/>
  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  <p:nvPr/>
                                                                                                                                      </p:nvCxnSpPr>
  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  <a:off x="1646542" y="3429257"/>
    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    </a:xfrm>
  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  </a:ln>
                                                                                                                                      </p:spPr>
                                                                                                                                      <p:style>
  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lnRef>
  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fontRef>
                                                                                                                                      </p:style>
                                                                                                                                    </p:cxnSp>
                                                                                                                                  </p:grpSp>
                                                                                                                                  <p:cxnSp>
                                                                                                                                    <p:nvCxnSpPr>
                                                                                                                                      <p:cNvPr id="313" name="直線コネクタ 312"/>
  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  <p:nvPr/>
                                                                                                                                    </p:nvCxnSpPr>
  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  <a:off x="1648021" y="3428025"/>
      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      </a:xfrm>
  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  <a:avLst/>
                                                                                                                                      </a:prstGeom>
  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  </a:ln>
                                                                                                                                    </p:spPr>
                                                                                                                                    <p:style>
  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lnRef>
  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fillRef>
  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  </a:effectRef>
  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fontRef>
                                                                                                                                    </p:style>
                                                                                                                                  </p:cxnSp>
                                                                                                                                </p:grpSp>
                                                                                                                                <p:cxnSp>
                                                                                                                                  <p:nvCxnSpPr>
                                                                                                                                    <p:cNvPr id="315" name="直線コネクタ 314"/>
                                                                                                                                    <p:cNvCxnSpPr/>
                                                                                                                                    <p:nvPr/>
                                                                                                                                  </p:nvCxnSpPr>
  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    <a:off x="1648049" y="3428237"/>
                                                                                                                                      <a:ext cx="350842" cy="0"/>
                                                                                                                                    </a:xfrm>
  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  <a:avLst/>
                                                                                                                                    </a:prstGeom>
                                                                                                                                    <a:ln w="3175">
  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  </a:solidFill>
                                                                                                                                    </a:ln>
                                                                                                                                  </p:spPr>
                                                                                                                                  <p:style>
  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lnRef>
  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fillRef>
  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  </a:effectRef>
  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fontRef>
                                                                                                                                  </p:style>
                                                                                                                                </p:cxnSp>
                                                                                                                              </p:grpSp>
                                                                                                                              <p:cxnSp>
                                                                                                                                <p:nvCxnSpPr>
                                                                                                                                  <p:cNvPr id="317" name="直線コネクタ 316"/>
                                                                                                                                  <p:cNvCxnSpPr/>
                                                                                                                                  <p:nvPr/>
                                                                                                                                </p:nvCxnSpPr>
                                                                                                                                <p:spPr bwMode="auto">
                                                                                                                                  <a:xfrm>
                                                                                                                                    <a:off x="1648522" y="3431283"/>
                                                                                                                                    <a:ext cx="484193" cy="1588"/>
                                                                                                                                  </a:xfrm>
  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  <a:avLst/>
                                                                                                                                  </a:prstGeom>
                                                                                                                                  <a:ln w="3175">
                                                                                                                                    <a:solidFill>
  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  </a:solidFill>
                                                                                                                                  </a:ln>
                                                                                                                                </p:spPr>
                                                                                                                                <p:style>
                                                                                                                                  <a:lnRef idx="1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lnRef>
                                                                                                                                  <a:fill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fillRef>
  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  </a:effectRef>
  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fontRef>
                                                                                                                                </p:style>
                                                                                                                              </p:cxnSp>
                                                                                                                            </p:grpSp>
                                                                                                                            <p:cxnSp>
                                                                                                                              <p:nvCxnSpPr>
                                                                                                                                <p:cNvPr id="322" name="直線コネクタ 321"/>
                                                                                                                                <p:cNvCxnSpPr/>
                                                                                                                                <p:nvPr/>
                                                                                                                              </p:nvCxnSpPr>
                                                                                                                              <p:spPr bwMode="auto">
  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  <a:off x="1647119" y="3429248"/>
  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  </a:xfrm>
                                                                                                                                <a:prstGeom prst="line">
                                                                                                                                  <a:avLst/>
                                                                                                                                </a:prstGeom>
                                                                                                                                <a:ln w="3175">
                                                                                                                                  <a:solidFill>
  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  </a:solidFill>
                                                                                                                                </a:ln>
                                                                                                                              </p:spPr>
                                                                                                                              <p:style>
                                                                                                                                <a:lnRef idx="1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lnRef>
                                                                                                                                <a:fill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fillRef>
                                                                                                                                <a:effectRef idx="0">
  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  </a:effectRef>
                                                                                                                                <a:fontRef idx="minor"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fontRef>
                                                                                                                              </p:style>
                                                                                                                            </p:cxnSp>
                                                                                                                          </p:grpSp>
                                                                                                                          <p:cxnSp>
                                                                                                                            <p:nvCxnSpPr>
                                                                                                                              <p:cNvPr id="324" name="直線コネクタ 323"/>
                                                                                                                              <p:cNvCxnSpPr/>
                                                                                                                              <p:nvPr/>
                                                                                                                            </p:nvCxnSpPr>
                                                                                                                            <p:spPr bwMode="auto">
  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  <a:off x="1646670" y="3428541"/>
                                                                                                                                <a:ext cx="350841" cy="0"/>
                                                                                                                              </a:xfrm>
                                                                                                                              <a:prstGeom prst="line">
                                                                                                                                <a:avLst/>
                                                                                                                              </a:prstGeom>
                                                                                                                              <a:ln w="3175">
                                                                                                                                <a:solidFill>
                                                                                                                                  <a:schemeClr val="tx1"/>
                                                                                                                                </a:solidFill>
                                                                                                                              </a:ln>
                                                                                                                            </p:spPr>
                                                                                                                            <p:style>
                                                                                                                              <a:lnRef idx="1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lnRef>
                                                                                                                              <a:fill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fillRef>
                                                                                                                              <a:effectRef idx="0">
                                                                                                                                <a:schemeClr val="accent1"/>
                                                                                                                              </a:effectRef>
                                                                                                                              <a:fontRef idx="minor"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fontRef>
                                                                                                                            </p:style>
                                                                                                                          </p:cxnSp>
                                                                                                                        </p:grpSp>
                                                                                                                        <p:cxnSp>
                                                                                                                          <p:nvCxnSpPr>
                                                                                                                            <p:cNvPr id="326" name="直線コネクタ 325"/>
                                                                                                                            <p:cNvCxnSpPr/>
                                                                                                                            <p:nvPr/>
                                                                                                                          </p:nvCxnSpPr>
                                                                                                                          <p:spPr bwMode="auto">
  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  <a:off x="1648396" y="3428794"/>
                                                                                                                              <a:ext cx="350841" cy="0"/>
                                                                                                                            </a:xfrm>
                                                                                                                            <a:prstGeom prst="line">
                                                                                                                              <a:avLst/>
                                                                                                                            </a:prstGeom>
                                                                                                                            <a:ln w="3175">
                                                                                                                              <a:solidFill>
                                                                                                                                <a:schemeClr val="tx1"/>
                                                                                                                              </a:solidFill>
                                                                                                                            </a:ln>
                                                                                                                          </p:spPr>
                                                                                                                          <p:style>
                                                                                                                            <a:lnRef idx="1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lnRef>
                                                                                                                            <a:fill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fillRef>
                                                                                                                            <a:effectRef idx="0">
                                                                                                                              <a:schemeClr val="accent1"/>
                                                                                                                            </a:effectRef>
                                                                                                                            <a:fontRef idx="minor"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fontRef>
                                                                                                                          </p:style>
                                                                                                                        </p:cxnSp>
                                                                                                                      </p:grpSp>
                                                                                                                      <p:cxnSp>
                                                                                                                        <p:nvCxnSpPr>
                                                                                                                          <p:cNvPr id="328" name="直線コネクタ 327"/>
                                                                                                                          <p:cNvCxnSpPr/>
                                                                                                                          <p:nvPr/>
                                                                                                                        </p:nvCxnSpPr>
                                                                                                                        <p:spPr bwMode="auto">
                                                                                                                          <a:xfrm rot="10800000" flipH="1">
                                                                                                                            <a:off x="1646240" y="3428125"/>
                                                                                                                            <a:ext cx="350841" cy="0"/>
                                                                                                                          </a:xfrm>
                                                                                                                          <a:prstGeom prst="line">
                                                                                                                            <a:avLst/>
                                                                                                                          </a:prstGeom>
                                                                                                                          <a:ln w="3175">
                                                                                                                            <a:solidFill>
                                                                                                                              <a:schemeClr val="tx1"/>
                                                                                                                            </a:solidFill>
                                                                                                                          </a:ln>
                                                                                                                        </p:spPr>
                                                                                                                        <p:style>
                                                                                                                          <a:lnRef idx="1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lnRef>
                                                                                                                          <a:fill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fillRef>
                                                                                                                          <a:effectRef idx="0">
                                                                                                                            <a:schemeClr val="accent1"/>
                                                                                                                          </a:effectRef>
                                                                                                                          <a:fontRef idx="minor">
                                                                                                                            <a:schemeClr val="tx1"/>
                                                                                                                          </a:fontRef>
                                                                                                                        </p:style>
                                                                                                                      </p:cxnSp>
                                                                                                                    </p:grpSp>
                                                                                                                    <p:cxnSp>
                                                                                                                      <p:nvCxnSpPr>
                                                                                                                        <p:cNvPr id="330" name="直線コネクタ 329"/>
                                                                                                                        <p:cNvCxnSpPr/>
                                                                                                                        <p:nvPr/>
                                                                                                                      </p:nvCxnSpPr>
                                                                                                                      <p:spPr bwMode="auto">
                                                                                                                        <a:xfrm rot="10800000" flipH="1">
                                                                                                                          <a:off x="1648595" y="3429392"/>
                                                                                                                          <a:ext cx="350841" cy="0"/>
                                                                                                                        </a:xfrm>
                                                                                                                        <a:prstGeom prst="line">
                                                                                                                          <a:avLst/>
                                                                                                                        </a:prstGeom>
                                                                                                                        <a:ln w="3175">
                                                                                                                          <a:solidFill>
                                                                                                                            <a:schemeClr val="tx1"/>
                                                                                                                          </a:solidFill>
                                                                                                                        </a:ln>
                                                                                                                      </p:spPr>
                                                                                                                      <p:style>
                                                                                                                        <a:lnRef idx="1">
                                                                                                                          <a:schemeClr val="accent1"/>
                                                                                                                        </a:lnRef>
                                                                                                                        <a:fill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fillRef>
                                                                                                                        <a:effectRef idx="0">
                                                                                                                          <a:schemeClr val="accent1"/>
                                                                                                                        </a:effectRef>
                                                                                                                        <a:fontRef idx="minor">
                                                                                                                          <a:schemeClr val="tx1"/>
                                                                                                                        </a:fontRef>
                                                                                                                      </p:style>
                                                                                                                    </p:cxnSp>
                                                                                                                  </p:grpSp>
                                                                                                                  <p:cxnSp>
                                                                                                                    <p:nvCxnSpPr>
                                                                                                                      <p:cNvPr id="332" name="直線コネクタ 331"/>
                                                                                                                      <p:cNvCxnSpPr/>
                                                                                                                      <p:nvPr/>
                                                                                                                    </p:nvCxnSpPr>
                                                                                                                    <p:spPr bwMode="auto">
                                                                                                                      <a:xfrm rot="10800000" flipH="1">
                                                                                                                        <a:off x="1648906" y="3428446"/>
                                                                                                                        <a:ext cx="350842" cy="0"/>
                                                                                                                      </a:xfrm>
                                                                                                                      <a:prstGeom prst="line">
                                                                                                                        <a:avLst/>
                                                                                                                      </a:prstGeom>
                                                                                                                      <a:ln w="3175">
                                                                                                                        <a:solidFill>
                                                                                                                          <a:schemeClr val="tx1"/>
                                                                                                                        </a:solidFill>
                                                                                                                      </a:ln>
                                                                                                                    </p:spPr>
                                                                                                                    <p:style>
                                                                                                                      <a:lnRef idx="1">
                                                                                                                        <a:schemeClr val="accent1"/>
                                                                                                                      </a:lnRef>
                                                                                                                      <a:fill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fillRef>
                                                                                                                      <a:effectRef idx="0">
                                                                                                                        <a:schemeClr val="accent1"/>
                                                                                                                      </a:effectRef>
                                                                                                                      <a:fontRef idx="minor">
                                                                                                                        <a:schemeClr val="tx1"/>
                                                                                                                      </a:fontRef>
                                                                                                                    </p:style>
                                                                                                                  </p:cxnSp>
                                                                                                                </p:grpSp>
                                                                                                                <p:cxnSp>
                                                                                                                  <p:nvCxnSpPr>
                                                                                                                    <p:cNvPr id="334" name="直線コネクタ 333"/>
                                                                                                                    <p:cNvCxnSpPr/>
                                                                                                                    <p:nvPr/>
                                                                                                                  </p:nvCxnSpPr>
                                                                                                                  <p:spPr bwMode="auto">
                                                                                                                    <a:xfrm rot="10800000" flipH="1">
                                                                                                                      <a:off x="1648017" y="3429057"/>
                                                                                                                      <a:ext cx="350841" cy="0"/>
                                                                                                                    </a:xfrm>
                                                                                                                    <a:prstGeom prst="line">
                                                                                                                      <a:avLst/>
                                                                                                                    </a:prstGeom>
                                                                                                                    <a:ln w="3175">
                                                                                                                      <a:solidFill>
                                                                                                                        <a:schemeClr val="tx1"/>
                                                                                                                      </a:solidFill>
                                                                                                                    </a:ln>
                                                                                                                  </p:spPr>
                                                                                                                  <p:style>
                                                                                                                    <a:lnRef idx="1">
                                                                                                                      <a:schemeClr val="accent1"/>
                                                                                                                    </a:lnRef>
                                                                                                                    <a:fill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fillRef>
                                                                                                                    <a:effectRef idx="0">
                                                                                                                      <a:schemeClr val="accent1"/>
                                                                                                                    </a:effectRef>
                                                                                                                    <a:fontRef idx="minor">
                                                                                                                      <a:schemeClr val="tx1"/>
                                                                                                                    </a:fontRef>
                                                                                                                  </p:style>
                                                                                                                </p:cxnSp>
                                                                                                              </p:grpSp>
                                                                                                              <p:cxnSp>
                                                                                                                <p:nvCxnSpPr>
                                                                                                                  <p:cNvPr id="336" name="直線コネクタ 335"/>
                                                                                                                  <p:cNvCxnSpPr/>
                                                                                                                  <p:nvPr/>
                                                                                                                </p:nvCxnSpPr>
                                                                                                                <p:spPr bwMode="auto">
                                                                                                                  <a:xfrm rot="10800000" flipH="1">
                                                                                                                    <a:off x="1648174" y="3428458"/>
                                                                                                                    <a:ext cx="350841" cy="0"/>
                                                                                                                  </a:xfrm>
                                                                                                                  <a:prstGeom prst="line">
                                                                                                                    <a:avLst/>
                                                                                                                  </a:prstGeom>
                                                                                                                  <a:ln w="3175">
                                                                                                                    <a:solidFill>
                                                                                                                      <a:schemeClr val="tx1"/>
                                                                                                                    </a:solidFill>
                                                                                                                  </a:ln>
                                                                                                                </p:spPr>
                                                                                                                <p:style>
                                                                                                                  <a:lnRef idx="1">
                                                                                                                    <a:schemeClr val="accent1"/>
                                                                                                                  </a:lnRef>
                                                                                                                  <a:fillRef idx="0">
                                                                                                                    <a:schemeClr val="accent1"/>
                                                                                                                  </a:fillRef>
                                                                                                                  <a:effectRef idx="0">
                                                                                                                    <a:schemeClr val="accent1"/>
                                                                                                                  </a:effectRef>
                                                                                                                  <a:fontRef idx="minor">
                                                                                                                    <a:schemeClr val="tx1"/>
                                                                                                                  </a:fontRef>
                                                                                                                </p:style>
                                                                                                              </p:cxnSp>
                                                                                                            </p:grpSp>
                                                                                                            <p:cxnSp>
                                                                                                              <p:nvCxnSpPr>
                                                                                                                <p:cNvPr id="338" name="直線コネクタ 337"/>
                                                                                                                <p:cNvCxnSpPr/>
                                                                                                                <p:nvPr/>
                                                                                                              </p:nvCxnSpPr>
                                                                                                              <p:spPr bwMode="auto">
                                                                                                                <a:xfrm>
                                                                                                                  <a:off x="1646136" y="3431340"/>
                                                                                                                  <a:ext cx="484193" cy="1588"/>
                                                                                                                </a:xfrm>
                                                                                                                <a:prstGeom prst="line">
                                                                                                                  <a:avLst/>
                                                                                                                </a:prstGeom>
                                                                                                                <a:ln w="3175">
                                                                                                                  <a:solidFill>
                                                                                                                    <a:schemeClr val="tx1"/>
                                                                                                                  </a:solidFill>
                                                                                                                </a:ln>
                                                                                                              </p:spPr>
                                                                                                              <p:style>
                                                                                                                <a:lnRef idx="1">
                                                                                                                  <a:schemeClr val="accent1"/>
                                                                                                                </a:lnRef>
                                                                                                                <a:fillRef idx="0">
                                                                                                                  <a:schemeClr val="accent1"/>
                                                                                                                </a:fillRef>
                                                                                                                <a:effectRef idx="0">
                                                                                                                  <a:schemeClr val="accent1"/>
                                                                                                                </a:effectRef>
                                                                                                                <a:fontRef idx="minor">
                                                                                                                  <a:schemeClr val="tx1"/>
                                                                                                                </a:fontRef>
                                                                                                              </p:style>
                                                                                                            </p:cxnSp>
                                                                                                          </p:grpSp>
                                                                                                          <p:cxnSp>
                                                                                                            <p:nvCxnSpPr>
                                                                                                              <p:cNvPr id="343" name="直線コネクタ 342"/>
                                                                                                              <p:cNvCxnSpPr/>
                                                                                                              <p:nvPr/>
                                                                                                            </p:nvCxnSpPr>
                                                                                                            <p:spPr bwMode="auto">
                                                                                                              <a:xfrm rot="10800000" flipH="1">
                                                                                                                <a:off x="1647233" y="3429132"/>
                                                                                                                <a:ext cx="350842" cy="0"/>
                                                                                                              </a:xfrm>
                                                                                                              <a:prstGeom prst="line">
                                                                                                                <a:avLst/>
                                                                                                              </a:prstGeom>
                                                                                                              <a:ln w="3175">
                                                                                                                <a:solidFill>
                                                                                                                  <a:schemeClr val="tx1"/>
                                                                                                                </a:solidFill>
                                                                                                              </a:ln>
                                                                                                            </p:spPr>
                                                                                                            <p:style>
                                                                                                              <a:lnRef idx="1">
                                                                                                                <a:schemeClr val="accent1"/>
                                                                                                              </a:lnRef>
                                                                                                              <a:fillRef idx="0">
                                                                                                                <a:schemeClr val="accent1"/>
                                                                                                              </a:fillRef>
                                                                                                              <a:effectRef idx="0">
                                                                                                                <a:schemeClr val="accent1"/>
                                                                                                              </a:effectRef>
                                                                                                              <a:fontRef idx="minor">
                                                                                                                <a:schemeClr val="tx1"/>
                                                                                                              </a:fontRef>
                                                                                                            </p:style>
                                                                                                          </p:cxnSp>
                                                                                                        </p:grpSp>
                                                                                                        <p:cxnSp>
                                                                                                          <p:nvCxnSpPr>
                                                                                                            <p:cNvPr id="345" name="直線コネクタ 344"/>
                                                                                                            <p:cNvCxnSpPr/>
                                                                                                            <p:nvPr/>
                                                                                                          </p:nvCxnSpPr>
                                                                                                          <p:spPr bwMode="auto">
                                                                                                            <a:xfrm rot="10800000" flipH="1">
                                                                                                              <a:off x="1646423" y="3428848"/>
                                                                                                              <a:ext cx="350841" cy="0"/>
                                                                                                            </a:xfrm>
                                                                                                            <a:prstGeom prst="line">
                                                                                                              <a:avLst/>
                                                                                                            </a:prstGeom>
                                                                                                            <a:ln w="3175">
                                                                                                              <a:solidFill>
                                                                                                                <a:schemeClr val="tx1"/>
                                                                                                              </a:solidFill>
                                                                                                            </a:ln>
                                                                                                          </p:spPr>
                                                                                                          <p:style>
                                                                                                            <a:lnRef idx="1">
                                                                                                              <a:schemeClr val="accent1"/>
                                                                                                            </a:lnRef>
                                                                                                            <a:fillRef idx="0">
                                                                                                              <a:schemeClr val="accent1"/>
                                                                                                            </a:fillRef>
                                                                                                            <a:effectRef idx="0">
                                                                                                              <a:schemeClr val="accent1"/>
                                                                                                            </a:effectRef>
                                                                                                            <a:fontRef idx="minor">
                                                                                                              <a:schemeClr val="tx1"/>
                                                                                                            </a:fontRef>
                                                                                                          </p:style>
                                                                                                        </p:cxnSp>
                                                                                                      </p:grpSp>
                                                                                                      <p:cxnSp>
                                                                                                        <p:nvCxnSpPr>
                                                                                                          <p:cNvPr id="347" name="直線コネクタ 346"/>
                                                                                                          <p:cNvCxnSpPr/>
                                                                                                          <p:nvPr/>
                                                                                                        </p:nvCxnSpPr>
                                                                                                        <p:spPr bwMode="auto">
                                                                                                          <a:xfrm rot="10800000" flipH="1">
                                                                                                            <a:off x="1648109" y="3427418"/>
                                                                                                            <a:ext cx="350842" cy="0"/>
                                                                                                          </a:xfrm>
                                                                                                          <a:prstGeom prst="line">
                                                                                                            <a:avLst/>
                                                                                                          </a:prstGeom>
                                                                                                          <a:ln w="3175">
                                                                                                            <a:solidFill>
                                                                                                              <a:schemeClr val="tx1"/>
                                                                                                            </a:solidFill>
                                                                                                          </a:ln>
                                                                                                        </p:spPr>
                                                                                                        <p:style>
                                                                                                          <a:lnRef idx="1">
                                                                                                            <a:schemeClr val="accent1"/>
                                                                                                          </a:lnRef>
                                                                                                          <a:fillRef idx="0">
                                                                                                            <a:schemeClr val="accent1"/>
                                                                                                          </a:fillRef>
                                                                                                          <a:effectRef idx="0">
                                                                                                            <a:schemeClr val="accent1"/>
                                                                                                          </a:effectRef>
                                                                                                          <a:fontRef idx="minor">
                                                                                                            <a:schemeClr val="tx1"/>
                                                                                                          </a:fontRef>
                                                                                                        </p:style>
                                                                                                      </p:cxnSp>
                                                                                                    </p:grpSp>
                                                                                                    <p:cxnSp>
                                                                                                      <p:nvCxnSpPr>
                                                                                                        <p:cNvPr id="349" name="直線コネクタ 348"/>
                                                                                                        <p:cNvCxnSpPr/>
                                                                                                        <p:nvPr/>
                                                                                                      </p:nvCxnSpPr>
                                                                                                      <p:spPr bwMode="auto">
                                                                                                        <a:xfrm rot="10800000" flipH="1">
                                                                                                          <a:off x="1648742" y="3427523"/>
                                                                                                          <a:ext cx="350841" cy="0"/>
                                                                                                        </a:xfrm>
                                                                                                        <a:prstGeom prst="line">
                                                                                                          <a:avLst/>
                                                                                                        </a:prstGeom>
                                                                                                        <a:ln w="3175">
                                                                                                          <a:solidFill>
                                                                                                            <a:schemeClr val="tx1"/>
                                                                                                          </a:solidFill>
                                                                                                        </a:ln>
                                                                                                      </p:spPr>
                                                                                                      <p:style>
                                                                                                        <a:lnRef idx="1">
                                                                                                          <a:schemeClr val="accent1"/>
                                                                                                        </a:lnRef>
                                                                                                        <a:fillRef idx="0">
                                                                                                          <a:schemeClr val="accent1"/>
                                                                                                        </a:fillRef>
                                                                                                        <a:effectRef idx="0">
                                                                                                          <a:schemeClr val="accent1"/>
                                                                                                        </a:effectRef>
                                                                                                        <a:fontRef idx="minor">
                                                                                                          <a:schemeClr val="tx1"/>
                                                                                                        </a:fontRef>
                                                                                                      </p:style>
                                                                                                    </p:cxnSp>
                                                                                                  </p:grpSp>
                                                                                                  <p:cxnSp>
                                                                                                    <p:nvCxnSpPr>
                                                                                                      <p:cNvPr id="351" name="直線コネクタ 350"/>
                                                                                                      <p:cNvCxnSpPr/>
                                                                                                      <p:nvPr/>
                                                                                                    </p:nvCxnSpPr>
                                                                                                    <p:spPr bwMode="auto">
                                                                                                      <a:xfrm rot="10800000" flipH="1">
                                                                                                        <a:off x="1647507" y="3427737"/>
                                                                                                        <a:ext cx="350841" cy="0"/>
                                                                                                      </a:xfrm>
                                                                                                      <a:prstGeom prst="line">
                                                                                                        <a:avLst/>
                                                                                                      </a:prstGeom>
                                                                                                      <a:ln w="3175">
                                                                                                        <a:solidFill>
                                                                                                          <a:schemeClr val="tx1"/>
                                                                                                        </a:solidFill>
                                                                                                      </a:ln>
                                                                                                    </p:spPr>
                                                                                                    <p:style>
                                                                                                      <a:lnRef idx="1">
                                                                                                        <a:schemeClr val="accent1"/>
                                                                                                      </a:lnRef>
                                                                                                      <a:fillRef idx="0">
                                                                                                        <a:schemeClr val="accent1"/>
                                                                                                      </a:fillRef>
                                                                                                      <a:effectRef idx="0">
                                                                                                        <a:schemeClr val="accent1"/>
                                                                                                      </a:effectRef>
                                                                                                      <a:fontRef idx="minor">
                                                                                                        <a:schemeClr val="tx1"/>
                                                                                                      </a:fontRef>
                                                                                                    </p:style>
                                                                                                  </p:cxnSp>
                                                                                                </p:grp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353" name="直線コネクタ 352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 bwMode="auto">
                                                                                                    <a:xfrm rot="10800000" flipH="1">
                                                                                                      <a:off x="1648893" y="3426486"/>
                                                                                                      <a:ext cx="350842" cy="0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ln w="3175">
                                                                                                      <a:solidFill>
                                                                                                        <a:schemeClr val="tx1"/>
                                                                                                      </a:solidFill>
                                                                                                    </a:ln>
                                                                                                  </p:spPr>
                                                                                                  <p:style>
                                                                                                    <a:lnRef idx="1">
                                                                                                      <a:schemeClr val="accent1"/>
                                                                                                    </a:lnRef>
                                                                                                    <a:fillRef idx="0">
                                                                                                      <a:schemeClr val="accent1"/>
                                                                                                    </a:fillRef>
                                                                                                    <a:effectRef idx="0">
                                                                                                      <a:schemeClr val="accent1"/>
                                                                                                    </a:effectRef>
                                                                                                    <a:fontRef idx="minor">
                                                                                                      <a:schemeClr val="tx1"/>
                                                                                                    </a:fontRef>
                                                                                                  </p:style>
                                                                                                </p:cxnSp>
                                                                                              </p:grpSp>
                                                                                              <p:cxnSp>
                                                                                                <p:nvCxnSpPr>
                                                                                                  <p:cNvPr id="355" name="直線コネクタ 354"/>
                                                                                                  <p:cNvCxnSpPr/>
                                                                                                  <p:nvPr/>
                                                                                                </p:nvCxnSpPr>
                                                                                                <p:spPr bwMode="auto">
                                                                                                  <a:xfrm rot="10800000" flipH="1">
                                                                                                    <a:off x="1647701" y="3428319"/>
                                                                                                    <a:ext cx="350842" cy="0"/>
                                                                                                  </a:xfrm>
                                                                                                  <a:prstGeom prst="line">
                                                                                                    <a:avLst/>
                                                                                                  </a:prstGeom>
                                                                                                  <a:ln w="3175">
                                                                                                    <a:solidFill>
                                                                                                      <a:schemeClr val="tx1"/>
                                                                                                    </a:solidFill>
                                                                                                  </a:ln>
                                                                                                </p:spPr>
                                                                                                <p:style>
                                                                                                  <a:lnRef idx="1">
                                                                                                    <a:schemeClr val="accent1"/>
                                                                                                  </a:lnRef>
                                                                                                  <a:fillRef idx="0">
                                                                                                    <a:schemeClr val="accent1"/>
                                                                                                  </a:fillRef>
                                                                                                  <a:effectRef idx="0">
                                                                                                    <a:schemeClr val="accent1"/>
                                                                                                  </a:effectRef>
                                                                                                  <a:fontRef idx="minor">
                                                                                                    <a:schemeClr val="tx1"/>
                                                                                                  </a:fontRef>
                                                                                                </p:style>
                                                                                              </p:cxnSp>
                                                                                            </p:grpSp>
                                                                                            <p:cxnSp>
                                                                                              <p:nvCxnSpPr>
                                                                                                <p:cNvPr id="357" name="直線コネクタ 356"/>
                                                                                                <p:cNvCxnSpPr/>
                                                                                                <p:nvPr/>
                                                                                              </p:nvCxnSpPr>
                                                                                              <p:spPr bwMode="auto">
                                                                                                <a:xfrm rot="10800000" flipH="1">
                                                                                                  <a:off x="1647380" y="3427060"/>
                                                                                                  <a:ext cx="350841" cy="0"/>
                                                                                                </a:xfrm>
                                                                                                <a:prstGeom prst="line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ln w="3175">
                                                                                                  <a:solidFill>
                                                                                                    <a:schemeClr val="tx1"/>
                                                                                                  </a:solidFill>
                                                                                                </a:ln>
                                                                                              </p:spPr>
                                                                                              <p:style>
                                                                                                <a:lnRef idx="1">
                                                                                                  <a:schemeClr val="accent1"/>
                                                                                                </a:lnRef>
                                                                                                <a:fillRef idx="0">
                                                                                                  <a:schemeClr val="accent1"/>
                                                                                                </a:fillRef>
                                                                                                <a:effectRef idx="0">
                                                                                                  <a:schemeClr val="accent1"/>
                                                                                                </a:effectRef>
                                                                                                <a:fontRef idx="minor">
                                                                                                  <a:schemeClr val="tx1"/>
                                                                                                </a:fontRef>
                                                                                              </p:style>
                                                                                            </p:cxnSp>
                                                                                          </p:grp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359" name="直線コネクタ 358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 bwMode="auto">
                                                                                              <a:xfrm>
                                                                                                <a:off x="1647765" y="3429002"/>
                                                                                                <a:ext cx="439742" cy="0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</p:grpSp>
                                                                                        <p:cxnSp>
                                                                                          <p:nvCxnSpPr>
                                                                                            <p:cNvPr id="364" name="直線コネクタ 363"/>
                                                                                            <p:cNvCxnSpPr/>
                                                                                            <p:nvPr/>
                                                                                          </p:nvCxnSpPr>
                                                                                          <p:spPr bwMode="auto">
                                                                                            <a:xfrm rot="10800000" flipH="1">
                                                                                              <a:off x="1647325" y="3427769"/>
                                                                                              <a:ext cx="350841" cy="0"/>
                                                                                            </a:xfrm>
                                                                                            <a:prstGeom prst="line">
                                                                                              <a:avLst/>
                                                                                            </a:prstGeom>
                                                                                            <a:ln w="3175">
                                                                                              <a:solidFill>
                                                                                                <a:schemeClr val="tx1"/>
                                                                                              </a:solidFill>
                                                                                            </a:ln>
                                                                                          </p:spPr>
                                                                                          <p:style>
                                                                                            <a:lnRef idx="1">
                                                                                              <a:schemeClr val="accent1"/>
                                                                                            </a:lnRef>
                                                                                            <a:fillRef idx="0">
                                                                                              <a:schemeClr val="accent1"/>
                                                                                            </a:fillRef>
                                                                                            <a:effectRef idx="0">
                                                                                              <a:schemeClr val="accent1"/>
                                                                                            </a:effectRef>
                                                                                            <a:fontRef idx="minor">
                                                                                              <a:schemeClr val="tx1"/>
                                                                                            </a:fontRef>
                                                                                          </p:style>
                                                                                        </p:cxnSp>
                                                                                      </p:grpSp>
                                                                                      <p:cxnSp>
                                                                                        <p:nvCxnSpPr>
                                                                                          <p:cNvPr id="366" name="直線コネクタ 365"/>
                                                                                          <p:cNvCxnSpPr/>
                                                                                          <p:nvPr/>
                                                                                        </p:nvCxnSpPr>
                                                                                        <p:spPr bwMode="auto">
                                                                                          <a:xfrm rot="10800000" flipH="1">
                                                                                            <a:off x="1649233" y="3428042"/>
                                                                                            <a:ext cx="350841" cy="0"/>
                                                                                          </a:xfrm>
                                                                                          <a:prstGeom prst="line">
                                                                                            <a:avLst/>
                                                                                          </a:prstGeom>
                                                                                          <a:ln w="3175">
                                                                                            <a:solidFill>
                                                                                              <a:schemeClr val="tx1"/>
                                                                                            </a:solidFill>
                                                                                          </a:ln>
                                                                                        </p:spPr>
                                                                                        <p:style>
                                                                                          <a:lnRef idx="1">
                                                                                            <a:schemeClr val="accent1"/>
                                                                                          </a:lnRef>
                                                                                          <a:fillRef idx="0">
                                                                                            <a:schemeClr val="accent1"/>
                                                                                          </a:fillRef>
                                                                                          <a:effectRef idx="0">
                                                                                            <a:schemeClr val="accent1"/>
                                                                                          </a:effectRef>
                                                                                          <a:fontRef idx="minor">
                                                                                            <a:schemeClr val="tx1"/>
                                                                                          </a:fontRef>
                                                                                        </p:style>
                                                                                      </p:cxnSp>
                                                                                    </p:grpSp>
                                                                                    <p:cxnSp>
                                                                                      <p:nvCxnSpPr>
                                                                                        <p:cNvPr id="368" name="直線コネクタ 367"/>
                                                                                        <p:cNvCxnSpPr/>
                                                                                        <p:nvPr/>
                                                                                      </p:nvCxnSpPr>
                                                                                      <p:spPr bwMode="auto">
                                                                                        <a:xfrm rot="10800000" flipH="1">
                                                                                          <a:off x="1647142" y="3428430"/>
                                                                                          <a:ext cx="350841" cy="0"/>
                                                                                        </a:xfrm>
                                                                                        <a:prstGeom prst="line">
                                                                                          <a:avLst/>
                                                                                        </a:prstGeom>
                                                                                        <a:ln w="3175">
                                                                                          <a:solidFill>
                                                                                            <a:schemeClr val="tx1"/>
                                                                                          </a:solidFill>
                                                                                        </a:ln>
                                                                                      </p:spPr>
                                                                                      <p:style>
                                                                                        <a:lnRef idx="1">
                                                                                          <a:schemeClr val="accent1"/>
                                                                                        </a:lnRef>
                                                                                        <a:fillRef idx="0">
                                                                                          <a:schemeClr val="accent1"/>
                                                                                        </a:fillRef>
                                                                                        <a:effectRef idx="0">
                                                                                          <a:schemeClr val="accent1"/>
                                                                                        </a:effectRef>
                                                                                        <a:fontRef idx="minor">
                                                                                          <a:schemeClr val="tx1"/>
                                                                                        </a:fontRef>
                                                                                      </p:style>
                                                                                    </p:cxnSp>
                                                                                  </p:grpSp>
                                                                                  <p:cxnSp>
                                                                                    <p:nvCxnSpPr>
                                                                                      <p:cNvPr id="370" name="直線コネクタ 369"/>
                                                                                      <p:cNvCxnSpPr/>
                                                                                      <p:nvPr/>
                                                                                    </p:nvCxnSpPr>
                                                                                    <p:spPr bwMode="auto">
                                                                                      <a:xfrm rot="10800000" flipH="1">
                                                                                        <a:off x="1648979" y="3428572"/>
                                                                                        <a:ext cx="350842" cy="0"/>
                                                                                      </a:xfrm>
                                                                                      <a:prstGeom prst="line">
                                                                                        <a:avLst/>
                                                                                      </a:prstGeom>
                                                                                      <a:ln w="3175">
                                                                                        <a:solidFill>
                                                                                          <a:schemeClr val="tx1"/>
                                                                                        </a:solidFill>
                                                                                      </a:ln>
                                                                                    </p:spPr>
                                                                                    <p:style>
                                                                                      <a:lnRef idx="1">
                                                                                        <a:schemeClr val="accent1"/>
                                                                                      </a:lnRef>
                                                                                      <a:fillRef idx="0">
                                                                                        <a:schemeClr val="accent1"/>
                                                                                      </a:fillRef>
                                                                                      <a:effectRef idx="0">
                                                                                        <a:schemeClr val="accent1"/>
                                                                                      </a:effectRef>
                                                                                      <a:fontRef idx="minor">
                                                                                        <a:schemeClr val="tx1"/>
                                                                                      </a:fontRef>
                                                                                    </p:style>
                                                                                  </p:cxnSp>
                                                                                </p:grp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372" name="直線コネクタ 371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 bwMode="auto">
                                                                                    <a:xfrm rot="10800000" flipH="1">
                                                                                      <a:off x="1646831" y="3427490"/>
                                                                                      <a:ext cx="350842" cy="0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</p:grp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374" name="直線コネクタ 373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 bwMode="auto">
                                                                                  <a:xfrm rot="10800000" flipH="1">
                                                                                    <a:off x="1647722" y="3427435"/>
                                                                                    <a:ext cx="350842" cy="0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</p:grpSp>
                                                                            <p:cxnSp>
                                                                              <p:nvCxnSpPr>
                                                                                <p:cNvPr id="376" name="直線コネクタ 375"/>
                                                                                <p:cNvCxnSpPr/>
                                                                                <p:nvPr/>
                                                                              </p:nvCxnSpPr>
                                                                              <p:spPr bwMode="auto">
                                                                                <a:xfrm rot="10800000" flipH="1">
                                                                                  <a:off x="1647773" y="3427363"/>
                                                                                  <a:ext cx="350842" cy="0"/>
                                                                                </a:xfrm>
                                                                                <a:prstGeom prst="line">
                                                                                  <a:avLst/>
                                                                                </a:prstGeom>
                                                                                <a:ln w="3175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1">
                                                                                  <a:schemeClr val="accent1"/>
                                                                                </a:lnRef>
                                                                                <a:fillRef idx="0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tx1"/>
                                                                                </a:fontRef>
                                                                              </p:style>
                                                                            </p:cxn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378" name="直線コネクタ 377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 bwMode="auto">
                                                                              <a:xfrm rot="10800000" flipH="1">
                                                                                <a:off x="1646985" y="3427303"/>
                                                                                <a:ext cx="350842" cy="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  <a:ln w="3175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cxnSp>
                                                                          <p:nvCxnSpPr>
                                                                            <p:cNvPr id="380" name="直線コネクタ 379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 bwMode="auto">
                                                                            <a:xfrm>
                                                                              <a:off x="1646964" y="3429765"/>
                                                                              <a:ext cx="484193" cy="1588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</p:grpSp>
                                                                      <p:cxnSp>
                                                                        <p:nvCxnSpPr>
                                                                          <p:cNvPr id="385" name="直線コネクタ 384"/>
                                                                          <p:cNvCxnSpPr/>
                                                                          <p:nvPr/>
                                                                        </p:nvCxnSpPr>
                                                                        <p:spPr bwMode="auto">
                                                                          <a:xfrm rot="10800000" flipH="1">
                                                                            <a:off x="1647871" y="3427988"/>
                                                                            <a:ext cx="350841" cy="0"/>
                                                                          </a:xfrm>
                                                                          <a:prstGeom prst="line">
                                                                            <a:avLst/>
                                                                          </a:prstGeom>
                                                                          <a:ln w="3175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1">
                                                                            <a:schemeClr val="accent1"/>
                                                                          </a:lnRef>
                                                                          <a:fillRef idx="0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tx1"/>
                                                                          </a:fontRef>
                                                                        </p:style>
                                                                      </p:cxnSp>
                                                                    </p:grpSp>
                                                                    <p:cxnSp>
                                                                      <p:nvCxnSpPr>
                                                                        <p:cNvPr id="387" name="直線コネクタ 386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 bwMode="auto">
                                                                        <a:xfrm rot="10800000" flipH="1">
                                                                          <a:off x="1649239" y="3427064"/>
                                                                          <a:ext cx="350842" cy="0"/>
                                                                        </a:xfrm>
                                                                        <a:prstGeom prst="line">
                                                                          <a:avLst/>
                                                                        </a:prstGeom>
                                                                        <a:ln w="3175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</a:ln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</p:grpSp>
                                                                  <p:cxnSp>
                                                                    <p:nvCxnSpPr>
                                                                      <p:cNvPr id="389" name="直線コネクタ 38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 bwMode="auto">
                                                                      <a:xfrm rot="10800000" flipH="1">
                                                                        <a:off x="1647003" y="3428368"/>
                                                                        <a:ext cx="350841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 w="3175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391" name="直線コネクタ 39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 bwMode="auto">
                                                                    <a:xfrm rot="10800000" flipH="1">
                                                                      <a:off x="1648595" y="3428611"/>
                                                                      <a:ext cx="350841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 w="3175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393" name="直線コネクタ 39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 bwMode="auto">
                                                                  <a:xfrm rot="10800000" flipH="1">
                                                                    <a:off x="1647329" y="3427915"/>
                                                                    <a:ext cx="350842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 w="3175"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cxnSp>
                                                              <p:nvCxnSpPr>
                                                                <p:cNvPr id="395" name="直線コネクタ 394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 bwMode="auto">
                                                                <a:xfrm rot="10800000" flipH="1">
                                                                  <a:off x="1647932" y="3427691"/>
                                                                  <a:ext cx="350841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  <a:ln w="3175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</a:ln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</p:grpSp>
                                                          <p:cxnSp>
                                                            <p:nvCxnSpPr>
                                                              <p:cNvPr id="397" name="直線コネクタ 396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 bwMode="auto">
                                                              <a:xfrm rot="10800000" flipH="1">
                                                                <a:off x="1649199" y="3426972"/>
                                                                <a:ext cx="350841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ln w="3175"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</a:ln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</p:grpSp>
                                                        <p:cxnSp>
                                                          <p:nvCxnSpPr>
                                                            <p:cNvPr id="399" name="直線コネクタ 39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 bwMode="auto">
                                                            <a:xfrm rot="10800000" flipH="1">
                                                              <a:off x="1648619" y="3428240"/>
                                                              <a:ext cx="350842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175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</p:grpSp>
                                                      <p:cxnSp>
                                                        <p:nvCxnSpPr>
                                                          <p:cNvPr id="401" name="直線コネクタ 400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 bwMode="auto">
                                                          <a:xfrm>
                                                            <a:off x="1648116" y="3428660"/>
                                                            <a:ext cx="484192" cy="1587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ln w="3175"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</a:ln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cxnSp>
                                                      <p:nvCxnSpPr>
                                                        <p:cNvPr id="406" name="直線コネクタ 405"/>
                                                        <p:cNvCxnSpPr/>
                                                        <p:nvPr/>
                                                      </p:nvCxnSpPr>
                                                      <p:spPr bwMode="auto">
                                                        <a:xfrm rot="10800000" flipH="1">
                                                          <a:off x="1648963" y="3427715"/>
                                                          <a:ext cx="350841" cy="0"/>
                                                        </a:xfrm>
                                                        <a:prstGeom prst="line">
                                                          <a:avLst/>
                                                        </a:prstGeom>
                                                        <a:ln w="3175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1">
                                                          <a:schemeClr val="accent1"/>
                                                        </a:lnRef>
                                                        <a:fillRef idx="0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tx1"/>
                                                        </a:fontRef>
                                                      </p:style>
                                                    </p:cxnSp>
                                                  </p:grpSp>
                                                  <p:cxnSp>
                                                    <p:nvCxnSpPr>
                                                      <p:cNvPr id="408" name="直線コネクタ 407"/>
                                                      <p:cNvCxnSpPr/>
                                                      <p:nvPr/>
                                                    </p:nvCxnSpPr>
                                                    <p:spPr bwMode="auto">
                                                      <a:xfrm rot="10800000" flipH="1">
                                                        <a:off x="1648898" y="3427912"/>
                                                        <a:ext cx="350842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ln w="3175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</a:ln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</p:grpSp>
                                                <p:cxnSp>
                                                  <p:nvCxnSpPr>
                                                    <p:cNvPr id="410" name="直線コネクタ 409"/>
                                                    <p:cNvCxnSpPr/>
                                                    <p:nvPr/>
                                                  </p:nvCxnSpPr>
                                                  <p:spPr bwMode="auto">
                                                    <a:xfrm rot="10800000" flipH="1">
                                                      <a:off x="1647384" y="3426665"/>
                                                      <a:ext cx="350841" cy="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ln w="3175">
                                                      <a:solidFill>
                                                        <a:schemeClr val="tx1"/>
                                                      </a:solidFill>
                                                    </a:ln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</p:grpSp>
                                              <p:cxnSp>
                                                <p:nvCxnSpPr>
                                                  <p:cNvPr id="412" name="直線コネクタ 411"/>
                                                  <p:cNvCxnSpPr/>
                                                  <p:nvPr/>
                                                </p:nvCxnSpPr>
                                                <p:spPr bwMode="auto">
                                                  <a:xfrm rot="10800000" flipH="1">
                                                    <a:off x="1647731" y="3427738"/>
                                                    <a:ext cx="350841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ln w="3175">
                                                    <a:solidFill>
                                                      <a:schemeClr val="tx1"/>
                                                    </a:solidFill>
                                                  </a:ln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</p:grpSp>
                                            <p:cxnSp>
                                              <p:nvCxnSpPr>
                                                <p:cNvPr id="414" name="直線コネクタ 413"/>
                                                <p:cNvCxnSpPr/>
                                                <p:nvPr/>
                                              </p:nvCxnSpPr>
                                              <p:spPr bwMode="auto">
                                                <a:xfrm rot="10800000" flipH="1">
                                                  <a:off x="1648184" y="3427101"/>
                                                  <a:ext cx="350841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 w="3175">
                                                  <a:solidFill>
                                                    <a:schemeClr val="tx1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  <p:cxnSp>
                                            <p:nvCxnSpPr>
                                              <p:cNvPr id="416" name="直線コネクタ 415"/>
                                              <p:cNvCxnSpPr/>
                                              <p:nvPr/>
                                            </p:nvCxnSpPr>
                                            <p:spPr bwMode="auto">
                                              <a:xfrm rot="10800000" flipH="1">
                                                <a:off x="1648192" y="3425372"/>
                                                <a:ext cx="350841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 w="3175">
                                                <a:solidFill>
                                                  <a:schemeClr val="tx1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418" name="直線コネクタ 417"/>
                                            <p:cNvCxnSpPr/>
                                            <p:nvPr/>
                                          </p:nvCxnSpPr>
                                          <p:spPr bwMode="auto">
                                            <a:xfrm rot="10800000" flipH="1">
                                              <a:off x="1647391" y="3427205"/>
                                              <a:ext cx="350842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175">
                                              <a:solidFill>
                                                <a:schemeClr val="tx1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420" name="直線コネクタ 41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rot="10800000" flipH="1">
                                            <a:off x="1647826" y="3426151"/>
                                            <a:ext cx="350841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175">
                                            <a:solidFill>
                                              <a:schemeClr val="tx1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422" name="直線コネクタ 421"/>
                                        <p:cNvCxnSpPr/>
                                        <p:nvPr/>
                                      </p:nvCxnSpPr>
                                      <p:spPr bwMode="auto">
                                        <a:xfrm>
                                          <a:off x="1648857" y="3428035"/>
                                          <a:ext cx="484193" cy="1588"/>
                                        </a:xfrm>
                                        <a:prstGeom prst="line">
                                          <a:avLst/>
                                        </a:prstGeom>
                                        <a:ln w="3175">
                                          <a:solidFill>
                                            <a:schemeClr val="tx1"/>
                                          </a:solidFill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427" name="直線コネクタ 426"/>
                                      <p:cNvCxnSpPr/>
                                      <p:nvPr/>
                                    </p:nvCxnSpPr>
                                    <p:spPr bwMode="auto">
                                      <a:xfrm rot="10800000" flipH="1">
                                        <a:off x="1648525" y="3428154"/>
                                        <a:ext cx="350841" cy="0"/>
                                      </a:xfrm>
                                      <a:prstGeom prst="line">
                                        <a:avLst/>
                                      </a:prstGeom>
                                      <a:ln w="3175"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429" name="直線コネクタ 428"/>
                                    <p:cNvCxnSpPr/>
                                    <p:nvPr/>
                                  </p:nvCxnSpPr>
                                  <p:spPr bwMode="auto">
                                    <a:xfrm rot="10800000" flipH="1">
                                      <a:off x="1648596" y="3427650"/>
                                      <a:ext cx="350841" cy="0"/>
                                    </a:xfrm>
                                    <a:prstGeom prst="line">
                                      <a:avLst/>
                                    </a:prstGeom>
                                    <a:ln w="3175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1" name="直線コネクタ 430"/>
                                  <p:cNvCxnSpPr/>
                                  <p:nvPr/>
                                </p:nvCxnSpPr>
                                <p:spPr bwMode="auto">
                                  <a:xfrm rot="10800000" flipH="1">
                                    <a:off x="1647814" y="3427158"/>
                                    <a:ext cx="350841" cy="0"/>
                                  </a:xfrm>
                                  <a:prstGeom prst="line">
                                    <a:avLst/>
                                  </a:prstGeom>
                                  <a:ln w="3175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33" name="直線コネクタ 432"/>
                                <p:cNvCxnSpPr/>
                                <p:nvPr/>
                              </p:nvCxnSpPr>
                              <p:spPr bwMode="auto">
                                <a:xfrm rot="10800000" flipH="1">
                                  <a:off x="1647493" y="3425820"/>
                                  <a:ext cx="350842" cy="0"/>
                                </a:xfrm>
                                <a:prstGeom prst="line">
                                  <a:avLst/>
                                </a:prstGeom>
                                <a:ln w="3175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5" name="直線コネクタ 434"/>
                              <p:cNvCxnSpPr/>
                              <p:nvPr/>
                            </p:nvCxnSpPr>
                            <p:spPr bwMode="auto">
                              <a:xfrm rot="10800000" flipH="1">
                                <a:off x="1649218" y="3427456"/>
                                <a:ext cx="350841" cy="0"/>
                              </a:xfrm>
                              <a:prstGeom prst="line">
                                <a:avLst/>
                              </a:prstGeom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37" name="直線コネクタ 436"/>
                            <p:cNvCxnSpPr/>
                            <p:nvPr/>
                          </p:nvCxnSpPr>
                          <p:spPr bwMode="auto">
                            <a:xfrm rot="10800000" flipH="1">
                              <a:off x="1647278" y="3427465"/>
                              <a:ext cx="350842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439" name="直線コネクタ 438"/>
                          <p:cNvCxnSpPr/>
                          <p:nvPr/>
                        </p:nvCxnSpPr>
                        <p:spPr bwMode="auto">
                          <a:xfrm rot="10800000" flipH="1">
                            <a:off x="1646730" y="3427831"/>
                            <a:ext cx="350842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1" name="直線コネクタ 440"/>
                        <p:cNvCxnSpPr/>
                        <p:nvPr/>
                      </p:nvCxnSpPr>
                      <p:spPr bwMode="auto">
                        <a:xfrm rot="10800000" flipH="1">
                          <a:off x="1648825" y="3427465"/>
                          <a:ext cx="350842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3" name="直線コネクタ 442"/>
                      <p:cNvCxnSpPr/>
                      <p:nvPr/>
                    </p:nvCxnSpPr>
                    <p:spPr bwMode="auto">
                      <a:xfrm>
                        <a:off x="1649155" y="3428056"/>
                        <a:ext cx="484192" cy="1587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49" name="直線コネクタ 448"/>
                    <p:cNvCxnSpPr/>
                    <p:nvPr/>
                  </p:nvCxnSpPr>
                  <p:spPr bwMode="auto">
                    <a:xfrm rot="10800000" flipH="1">
                      <a:off x="1649419" y="3425389"/>
                      <a:ext cx="350842" cy="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直線コネクタ 450"/>
                  <p:cNvCxnSpPr/>
                  <p:nvPr/>
                </p:nvCxnSpPr>
                <p:spPr bwMode="auto">
                  <a:xfrm rot="10800000" flipH="1">
                    <a:off x="1648938" y="3424954"/>
                    <a:ext cx="350842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3" name="直線コネクタ 452"/>
                <p:cNvCxnSpPr/>
                <p:nvPr/>
              </p:nvCxnSpPr>
              <p:spPr bwMode="auto">
                <a:xfrm rot="10800000" flipH="1">
                  <a:off x="1648609" y="3427954"/>
                  <a:ext cx="350841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5" name="直線コネクタ 454"/>
              <p:cNvCxnSpPr/>
              <p:nvPr/>
            </p:nvCxnSpPr>
            <p:spPr bwMode="auto">
              <a:xfrm rot="10800000" flipH="1">
                <a:off x="1648729" y="3427631"/>
                <a:ext cx="350842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84" name="テキスト ボックス 459"/>
            <p:cNvSpPr txBox="1">
              <a:spLocks noChangeArrowheads="1"/>
            </p:cNvSpPr>
            <p:nvPr/>
          </p:nvSpPr>
          <p:spPr bwMode="auto">
            <a:xfrm rot="-4800000">
              <a:off x="2069341" y="277993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</a:t>
              </a:r>
              <a:endParaRPr lang="ja-JP" altLang="en-US" sz="1200" b="1"/>
            </a:p>
          </p:txBody>
        </p:sp>
        <p:sp>
          <p:nvSpPr>
            <p:cNvPr id="20485" name="テキスト ボックス 460"/>
            <p:cNvSpPr txBox="1">
              <a:spLocks noChangeArrowheads="1"/>
            </p:cNvSpPr>
            <p:nvPr/>
          </p:nvSpPr>
          <p:spPr bwMode="auto">
            <a:xfrm rot="-4200000">
              <a:off x="2206989" y="24092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20</a:t>
              </a:r>
              <a:endParaRPr lang="ja-JP" altLang="en-US" sz="1200" b="1"/>
            </a:p>
          </p:txBody>
        </p:sp>
        <p:sp>
          <p:nvSpPr>
            <p:cNvPr id="20486" name="テキスト ボックス 461"/>
            <p:cNvSpPr txBox="1">
              <a:spLocks noChangeArrowheads="1"/>
            </p:cNvSpPr>
            <p:nvPr/>
          </p:nvSpPr>
          <p:spPr bwMode="auto">
            <a:xfrm rot="-3600000">
              <a:off x="2394831" y="20732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30</a:t>
              </a:r>
              <a:endParaRPr lang="ja-JP" altLang="en-US" sz="1200" b="1"/>
            </a:p>
          </p:txBody>
        </p:sp>
        <p:sp>
          <p:nvSpPr>
            <p:cNvPr id="20487" name="テキスト ボックス 462"/>
            <p:cNvSpPr txBox="1">
              <a:spLocks noChangeArrowheads="1"/>
            </p:cNvSpPr>
            <p:nvPr/>
          </p:nvSpPr>
          <p:spPr bwMode="auto">
            <a:xfrm rot="-3000000">
              <a:off x="2631790" y="176570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40</a:t>
              </a:r>
              <a:endParaRPr lang="ja-JP" altLang="en-US" sz="1200" b="1"/>
            </a:p>
          </p:txBody>
        </p:sp>
        <p:sp>
          <p:nvSpPr>
            <p:cNvPr id="20488" name="テキスト ボックス 463"/>
            <p:cNvSpPr txBox="1">
              <a:spLocks noChangeArrowheads="1"/>
            </p:cNvSpPr>
            <p:nvPr/>
          </p:nvSpPr>
          <p:spPr bwMode="auto">
            <a:xfrm rot="-2400000">
              <a:off x="2917031" y="150643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50</a:t>
              </a:r>
              <a:endParaRPr lang="ja-JP" altLang="en-US" sz="1200" b="1"/>
            </a:p>
          </p:txBody>
        </p:sp>
        <p:sp>
          <p:nvSpPr>
            <p:cNvPr id="20489" name="テキスト ボックス 464"/>
            <p:cNvSpPr txBox="1">
              <a:spLocks noChangeArrowheads="1"/>
            </p:cNvSpPr>
            <p:nvPr/>
          </p:nvSpPr>
          <p:spPr bwMode="auto">
            <a:xfrm rot="-1800000">
              <a:off x="3256342" y="128795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60</a:t>
              </a:r>
              <a:endParaRPr lang="ja-JP" altLang="en-US" sz="1200" b="1"/>
            </a:p>
          </p:txBody>
        </p:sp>
        <p:sp>
          <p:nvSpPr>
            <p:cNvPr id="20490" name="テキスト ボックス 465"/>
            <p:cNvSpPr txBox="1">
              <a:spLocks noChangeArrowheads="1"/>
            </p:cNvSpPr>
            <p:nvPr/>
          </p:nvSpPr>
          <p:spPr bwMode="auto">
            <a:xfrm rot="-1200000">
              <a:off x="3624045" y="11509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70</a:t>
              </a:r>
              <a:endParaRPr lang="ja-JP" altLang="en-US" sz="1200" b="1"/>
            </a:p>
          </p:txBody>
        </p:sp>
        <p:sp>
          <p:nvSpPr>
            <p:cNvPr id="20491" name="テキスト ボックス 466"/>
            <p:cNvSpPr txBox="1">
              <a:spLocks noChangeArrowheads="1"/>
            </p:cNvSpPr>
            <p:nvPr/>
          </p:nvSpPr>
          <p:spPr bwMode="auto">
            <a:xfrm rot="-600000">
              <a:off x="3999889" y="1057718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80</a:t>
              </a:r>
              <a:endParaRPr lang="ja-JP" altLang="en-US" sz="1200" b="1"/>
            </a:p>
          </p:txBody>
        </p:sp>
        <p:sp>
          <p:nvSpPr>
            <p:cNvPr id="20492" name="テキスト ボックス 467"/>
            <p:cNvSpPr txBox="1">
              <a:spLocks noChangeArrowheads="1"/>
            </p:cNvSpPr>
            <p:nvPr/>
          </p:nvSpPr>
          <p:spPr bwMode="auto">
            <a:xfrm rot="600000">
              <a:off x="4730011" y="110490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100</a:t>
              </a:r>
              <a:endParaRPr lang="ja-JP" altLang="en-US" sz="1200" b="1"/>
            </a:p>
          </p:txBody>
        </p:sp>
        <p:sp>
          <p:nvSpPr>
            <p:cNvPr id="20493" name="テキスト ボックス 468"/>
            <p:cNvSpPr txBox="1">
              <a:spLocks noChangeArrowheads="1"/>
            </p:cNvSpPr>
            <p:nvPr/>
          </p:nvSpPr>
          <p:spPr bwMode="auto">
            <a:xfrm rot="1200000">
              <a:off x="5123633" y="1206722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110</a:t>
              </a:r>
            </a:p>
          </p:txBody>
        </p:sp>
        <p:sp>
          <p:nvSpPr>
            <p:cNvPr id="20494" name="テキスト ボックス 469"/>
            <p:cNvSpPr txBox="1">
              <a:spLocks noChangeArrowheads="1"/>
            </p:cNvSpPr>
            <p:nvPr/>
          </p:nvSpPr>
          <p:spPr bwMode="auto">
            <a:xfrm rot="1800000">
              <a:off x="5447881" y="14149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120</a:t>
              </a:r>
              <a:endParaRPr lang="ja-JP" altLang="en-US" sz="1200" b="1"/>
            </a:p>
          </p:txBody>
        </p:sp>
        <p:sp>
          <p:nvSpPr>
            <p:cNvPr id="20495" name="テキスト ボックス 470"/>
            <p:cNvSpPr txBox="1">
              <a:spLocks noChangeArrowheads="1"/>
            </p:cNvSpPr>
            <p:nvPr/>
          </p:nvSpPr>
          <p:spPr bwMode="auto">
            <a:xfrm rot="2400000">
              <a:off x="5753731" y="16582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130</a:t>
              </a:r>
            </a:p>
          </p:txBody>
        </p:sp>
        <p:sp>
          <p:nvSpPr>
            <p:cNvPr id="20496" name="テキスト ボックス 471"/>
            <p:cNvSpPr txBox="1">
              <a:spLocks noChangeArrowheads="1"/>
            </p:cNvSpPr>
            <p:nvPr/>
          </p:nvSpPr>
          <p:spPr bwMode="auto">
            <a:xfrm rot="3000000">
              <a:off x="6009984" y="19290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140</a:t>
              </a:r>
            </a:p>
          </p:txBody>
        </p:sp>
        <p:sp>
          <p:nvSpPr>
            <p:cNvPr id="20497" name="テキスト ボックス 472"/>
            <p:cNvSpPr txBox="1">
              <a:spLocks noChangeArrowheads="1"/>
            </p:cNvSpPr>
            <p:nvPr/>
          </p:nvSpPr>
          <p:spPr bwMode="auto">
            <a:xfrm rot="3600000">
              <a:off x="6230231" y="227725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150</a:t>
              </a:r>
            </a:p>
          </p:txBody>
        </p:sp>
        <p:sp>
          <p:nvSpPr>
            <p:cNvPr id="20498" name="テキスト ボックス 473"/>
            <p:cNvSpPr txBox="1">
              <a:spLocks noChangeArrowheads="1"/>
            </p:cNvSpPr>
            <p:nvPr/>
          </p:nvSpPr>
          <p:spPr bwMode="auto">
            <a:xfrm rot="4200000">
              <a:off x="6377596" y="26578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160</a:t>
              </a:r>
              <a:endParaRPr lang="ja-JP" altLang="en-US" sz="1200" b="1"/>
            </a:p>
          </p:txBody>
        </p:sp>
        <p:sp>
          <p:nvSpPr>
            <p:cNvPr id="20499" name="テキスト ボックス 474"/>
            <p:cNvSpPr txBox="1">
              <a:spLocks noChangeArrowheads="1"/>
            </p:cNvSpPr>
            <p:nvPr/>
          </p:nvSpPr>
          <p:spPr bwMode="auto">
            <a:xfrm rot="4800000">
              <a:off x="6459928" y="305163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170</a:t>
              </a:r>
              <a:endParaRPr lang="ja-JP" altLang="en-US" sz="1200" b="1"/>
            </a:p>
          </p:txBody>
        </p:sp>
        <p:sp>
          <p:nvSpPr>
            <p:cNvPr id="20500" name="テキスト ボックス 475"/>
            <p:cNvSpPr txBox="1">
              <a:spLocks noChangeArrowheads="1"/>
            </p:cNvSpPr>
            <p:nvPr/>
          </p:nvSpPr>
          <p:spPr bwMode="auto">
            <a:xfrm rot="5400000">
              <a:off x="6462325" y="345242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180</a:t>
              </a:r>
              <a:endParaRPr lang="ja-JP" altLang="en-US" sz="1200" b="1"/>
            </a:p>
          </p:txBody>
        </p:sp>
        <p:sp>
          <p:nvSpPr>
            <p:cNvPr id="20501" name="テキスト ボックス 476"/>
            <p:cNvSpPr txBox="1">
              <a:spLocks noChangeArrowheads="1"/>
            </p:cNvSpPr>
            <p:nvPr/>
          </p:nvSpPr>
          <p:spPr bwMode="auto">
            <a:xfrm rot="4800000">
              <a:off x="6247642" y="304541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02" name="テキスト ボックス 477"/>
            <p:cNvSpPr txBox="1">
              <a:spLocks noChangeArrowheads="1"/>
            </p:cNvSpPr>
            <p:nvPr/>
          </p:nvSpPr>
          <p:spPr bwMode="auto">
            <a:xfrm rot="4200000">
              <a:off x="6182089" y="2714021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03" name="テキスト ボックス 478"/>
            <p:cNvSpPr txBox="1">
              <a:spLocks noChangeArrowheads="1"/>
            </p:cNvSpPr>
            <p:nvPr/>
          </p:nvSpPr>
          <p:spPr bwMode="auto">
            <a:xfrm rot="3600000">
              <a:off x="6071481" y="237171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04" name="テキスト ボックス 479"/>
            <p:cNvSpPr txBox="1">
              <a:spLocks noChangeArrowheads="1"/>
            </p:cNvSpPr>
            <p:nvPr/>
          </p:nvSpPr>
          <p:spPr bwMode="auto">
            <a:xfrm rot="3000000">
              <a:off x="5870290" y="208955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05" name="テキスト ボックス 480"/>
            <p:cNvSpPr txBox="1">
              <a:spLocks noChangeArrowheads="1"/>
            </p:cNvSpPr>
            <p:nvPr/>
          </p:nvSpPr>
          <p:spPr bwMode="auto">
            <a:xfrm rot="2400000">
              <a:off x="5647530" y="1823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20506" name="テキスト ボックス 481"/>
            <p:cNvSpPr txBox="1">
              <a:spLocks noChangeArrowheads="1"/>
            </p:cNvSpPr>
            <p:nvPr/>
          </p:nvSpPr>
          <p:spPr bwMode="auto">
            <a:xfrm rot="1800000">
              <a:off x="5364543" y="160545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07" name="テキスト ボックス 482"/>
            <p:cNvSpPr txBox="1">
              <a:spLocks noChangeArrowheads="1"/>
            </p:cNvSpPr>
            <p:nvPr/>
          </p:nvSpPr>
          <p:spPr bwMode="auto">
            <a:xfrm rot="1200000">
              <a:off x="5059146" y="1449365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08" name="テキスト ボックス 483"/>
            <p:cNvSpPr txBox="1">
              <a:spLocks noChangeArrowheads="1"/>
            </p:cNvSpPr>
            <p:nvPr/>
          </p:nvSpPr>
          <p:spPr bwMode="auto">
            <a:xfrm rot="600000">
              <a:off x="4737710" y="1356167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09" name="テキスト ボックス 484"/>
            <p:cNvSpPr txBox="1">
              <a:spLocks noChangeArrowheads="1"/>
            </p:cNvSpPr>
            <p:nvPr/>
          </p:nvSpPr>
          <p:spPr bwMode="auto">
            <a:xfrm rot="-600000">
              <a:off x="3999761" y="1314454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100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10" name="テキスト ボックス 485"/>
            <p:cNvSpPr txBox="1">
              <a:spLocks noChangeArrowheads="1"/>
            </p:cNvSpPr>
            <p:nvPr/>
          </p:nvSpPr>
          <p:spPr bwMode="auto">
            <a:xfrm rot="-1200000">
              <a:off x="3669484" y="1378171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110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11" name="テキスト ボックス 486"/>
            <p:cNvSpPr txBox="1">
              <a:spLocks noChangeArrowheads="1"/>
            </p:cNvSpPr>
            <p:nvPr/>
          </p:nvSpPr>
          <p:spPr bwMode="auto">
            <a:xfrm rot="-1800000">
              <a:off x="3333330" y="149750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120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12" name="テキスト ボックス 487"/>
            <p:cNvSpPr txBox="1">
              <a:spLocks noChangeArrowheads="1"/>
            </p:cNvSpPr>
            <p:nvPr/>
          </p:nvSpPr>
          <p:spPr bwMode="auto">
            <a:xfrm rot="-2400000">
              <a:off x="3054982" y="16709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130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13" name="テキスト ボックス 488"/>
            <p:cNvSpPr txBox="1">
              <a:spLocks noChangeArrowheads="1"/>
            </p:cNvSpPr>
            <p:nvPr/>
          </p:nvSpPr>
          <p:spPr bwMode="auto">
            <a:xfrm rot="-3000000">
              <a:off x="2790533" y="1916357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140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14" name="テキスト ボックス 489"/>
            <p:cNvSpPr txBox="1">
              <a:spLocks noChangeArrowheads="1"/>
            </p:cNvSpPr>
            <p:nvPr/>
          </p:nvSpPr>
          <p:spPr bwMode="auto">
            <a:xfrm rot="-3600000">
              <a:off x="2566282" y="2169308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150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15" name="テキスト ボックス 490"/>
            <p:cNvSpPr txBox="1">
              <a:spLocks noChangeArrowheads="1"/>
            </p:cNvSpPr>
            <p:nvPr/>
          </p:nvSpPr>
          <p:spPr bwMode="auto">
            <a:xfrm rot="-4200000">
              <a:off x="2396145" y="2467359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160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16" name="テキスト ボックス 491"/>
            <p:cNvSpPr txBox="1">
              <a:spLocks noChangeArrowheads="1"/>
            </p:cNvSpPr>
            <p:nvPr/>
          </p:nvSpPr>
          <p:spPr bwMode="auto">
            <a:xfrm rot="-4800000">
              <a:off x="2287979" y="2792766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170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17" name="テキスト ボックス 492"/>
            <p:cNvSpPr txBox="1">
              <a:spLocks noChangeArrowheads="1"/>
            </p:cNvSpPr>
            <p:nvPr/>
          </p:nvSpPr>
          <p:spPr bwMode="auto">
            <a:xfrm rot="-5400000">
              <a:off x="2237174" y="3128575"/>
              <a:ext cx="7556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180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0518" name="テキスト ボックス 493"/>
            <p:cNvSpPr txBox="1">
              <a:spLocks noChangeArrowheads="1"/>
            </p:cNvSpPr>
            <p:nvPr/>
          </p:nvSpPr>
          <p:spPr bwMode="auto">
            <a:xfrm rot="5400000">
              <a:off x="6244024" y="34397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>
                  <a:solidFill>
                    <a:srgbClr val="FF0000"/>
                  </a:solidFill>
                </a:rPr>
                <a:t>0</a:t>
              </a:r>
              <a:endParaRPr lang="ja-JP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495" name="アーチ 494"/>
            <p:cNvSpPr/>
            <p:nvPr/>
          </p:nvSpPr>
          <p:spPr>
            <a:xfrm>
              <a:off x="2480807" y="1295510"/>
              <a:ext cx="4222794" cy="4289425"/>
            </a:xfrm>
            <a:prstGeom prst="blockArc">
              <a:avLst>
                <a:gd name="adj1" fmla="val 10800000"/>
                <a:gd name="adj2" fmla="val 21539567"/>
                <a:gd name="adj3" fmla="val 25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520" name="テキスト ボックス 495"/>
            <p:cNvSpPr txBox="1">
              <a:spLocks noChangeArrowheads="1"/>
            </p:cNvSpPr>
            <p:nvPr/>
          </p:nvSpPr>
          <p:spPr bwMode="auto">
            <a:xfrm rot="-5400000">
              <a:off x="2010975" y="3134926"/>
              <a:ext cx="577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 b="1"/>
                <a:t>0</a:t>
              </a:r>
              <a:endParaRPr lang="ja-JP" altLang="en-US" sz="1200" b="1"/>
            </a:p>
          </p:txBody>
        </p:sp>
        <p:sp>
          <p:nvSpPr>
            <p:cNvPr id="20521" name="テキスト ボックス 458"/>
            <p:cNvSpPr txBox="1">
              <a:spLocks noChangeArrowheads="1"/>
            </p:cNvSpPr>
            <p:nvPr/>
          </p:nvSpPr>
          <p:spPr bwMode="auto">
            <a:xfrm>
              <a:off x="4305300" y="12065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 b="1">
                  <a:solidFill>
                    <a:srgbClr val="FF0000"/>
                  </a:solidFill>
                </a:rPr>
                <a:t>９０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296</Words>
  <Application>Microsoft Office PowerPoint</Application>
  <PresentationFormat>画面に合わせる (4:3)</PresentationFormat>
  <Paragraphs>296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ＭＳ Ｐゴシック</vt:lpstr>
      <vt:lpstr>Calibri</vt:lpstr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joho11</dc:creator>
  <cp:lastModifiedBy>joho3</cp:lastModifiedBy>
  <cp:revision>69</cp:revision>
  <dcterms:created xsi:type="dcterms:W3CDTF">2007-02-15T01:59:04Z</dcterms:created>
  <dcterms:modified xsi:type="dcterms:W3CDTF">2007-02-23T03:11:29Z</dcterms:modified>
</cp:coreProperties>
</file>