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0" r:id="rId3"/>
    <p:sldId id="295" r:id="rId4"/>
    <p:sldId id="279" r:id="rId5"/>
    <p:sldId id="281" r:id="rId6"/>
    <p:sldId id="306" r:id="rId7"/>
    <p:sldId id="324" r:id="rId8"/>
    <p:sldId id="323" r:id="rId9"/>
    <p:sldId id="310" r:id="rId10"/>
    <p:sldId id="312" r:id="rId11"/>
    <p:sldId id="313" r:id="rId12"/>
    <p:sldId id="314" r:id="rId13"/>
    <p:sldId id="299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65" autoAdjust="0"/>
    <p:restoredTop sz="78237" autoAdjust="0"/>
  </p:normalViewPr>
  <p:slideViewPr>
    <p:cSldViewPr>
      <p:cViewPr varScale="1">
        <p:scale>
          <a:sx n="56" d="100"/>
          <a:sy n="56" d="100"/>
        </p:scale>
        <p:origin x="-64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B4D04-D50E-42B1-9FF2-4164C5B41AD1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09BDF-5C13-4284-BF78-7C0195A214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402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33775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4025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4025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402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5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479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402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402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4025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4025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402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402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499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141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24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491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579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571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85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86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449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244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88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67544" y="307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0" y="1124744"/>
            <a:ext cx="9144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91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植物の色の観察</a:t>
            </a:r>
            <a:endParaRPr kumimoji="1" lang="ja-JP" altLang="en-US" dirty="0"/>
          </a:p>
        </p:txBody>
      </p:sp>
      <p:sp>
        <p:nvSpPr>
          <p:cNvPr id="4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内容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</a:rPr>
              <a:t>様々な色の果実や花を観察し，その色に関わる細胞内構造を調べる。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5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②</a:t>
            </a:r>
            <a:r>
              <a:rPr lang="ja-JP" altLang="en-US" dirty="0" smtClean="0"/>
              <a:t>プレパラート作成－２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薄片をスライドガラスに移す。</a:t>
            </a:r>
            <a:endParaRPr lang="en-US" altLang="ja-JP" sz="3600" dirty="0" smtClean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10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670" y="1700808"/>
            <a:ext cx="6072674" cy="4554506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4908590" cy="360000"/>
            <a:chOff x="567368" y="6525384"/>
            <a:chExt cx="4908590" cy="360000"/>
          </a:xfrm>
        </p:grpSpPr>
        <p:sp>
          <p:nvSpPr>
            <p:cNvPr id="8" name="正方形/長方形 7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準備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</a:rPr>
                <a:t>当日</a:t>
              </a: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①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bg1"/>
                  </a:solidFill>
                </a:rPr>
                <a:t>②</a:t>
              </a: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③</a:t>
              </a: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>
                  <a:solidFill>
                    <a:prstClr val="black"/>
                  </a:solidFill>
                </a:rPr>
                <a:t>～前日</a:t>
              </a:r>
              <a:endParaRPr lang="ja-JP" alt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bg1"/>
                  </a:solidFill>
                </a:rPr>
                <a:t>実験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017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②</a:t>
            </a:r>
            <a:r>
              <a:rPr lang="ja-JP" altLang="en-US" dirty="0" smtClean="0"/>
              <a:t>プレパラート作成－３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空気が入らないようにカバーガラスをかける。</a:t>
            </a:r>
            <a:endParaRPr lang="en-US" altLang="ja-JP" sz="3600" dirty="0" smtClean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11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772816"/>
            <a:ext cx="6048672" cy="4536504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4908590" cy="360000"/>
            <a:chOff x="567368" y="6525384"/>
            <a:chExt cx="4908590" cy="360000"/>
          </a:xfrm>
        </p:grpSpPr>
        <p:sp>
          <p:nvSpPr>
            <p:cNvPr id="8" name="正方形/長方形 7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準備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</a:rPr>
                <a:t>当日</a:t>
              </a: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①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bg1"/>
                  </a:solidFill>
                </a:rPr>
                <a:t>②</a:t>
              </a: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③</a:t>
              </a: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>
                  <a:solidFill>
                    <a:prstClr val="black"/>
                  </a:solidFill>
                </a:rPr>
                <a:t>～前日</a:t>
              </a:r>
              <a:endParaRPr lang="ja-JP" alt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bg1"/>
                  </a:solidFill>
                </a:rPr>
                <a:t>実験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841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②</a:t>
            </a:r>
            <a:r>
              <a:rPr lang="ja-JP" altLang="en-US" dirty="0" smtClean="0"/>
              <a:t>プレパラート作成－４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余分な水を</a:t>
            </a:r>
            <a:r>
              <a:rPr lang="ja-JP" altLang="en-US" sz="3600" dirty="0" err="1" smtClean="0"/>
              <a:t>ろ</a:t>
            </a:r>
            <a:r>
              <a:rPr lang="ja-JP" altLang="en-US" sz="3600" dirty="0" smtClean="0"/>
              <a:t>紙で吸い取る。</a:t>
            </a:r>
            <a:endParaRPr lang="en-US" altLang="ja-JP" sz="3600" dirty="0" smtClean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12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700808"/>
            <a:ext cx="6336704" cy="4752528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4908590" cy="360000"/>
            <a:chOff x="567368" y="6525384"/>
            <a:chExt cx="4908590" cy="360000"/>
          </a:xfrm>
        </p:grpSpPr>
        <p:sp>
          <p:nvSpPr>
            <p:cNvPr id="8" name="正方形/長方形 7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準備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</a:rPr>
                <a:t>当日</a:t>
              </a: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①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bg1"/>
                  </a:solidFill>
                </a:rPr>
                <a:t>②</a:t>
              </a: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③</a:t>
              </a: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>
                  <a:solidFill>
                    <a:prstClr val="black"/>
                  </a:solidFill>
                </a:rPr>
                <a:t>～前日</a:t>
              </a:r>
              <a:endParaRPr lang="ja-JP" alt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bg1"/>
                  </a:solidFill>
                </a:rPr>
                <a:t>実験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348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③</a:t>
            </a:r>
            <a:r>
              <a:rPr lang="ja-JP" altLang="en-US" dirty="0" smtClean="0"/>
              <a:t>観察</a:t>
            </a:r>
            <a:r>
              <a:rPr lang="ja-JP" altLang="en-US" dirty="0"/>
              <a:t>・</a:t>
            </a:r>
            <a:r>
              <a:rPr lang="ja-JP" altLang="en-US" dirty="0" smtClean="0"/>
              <a:t>スケッチ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それぞれのプレパラートを観察し，スケッチする。</a:t>
            </a:r>
            <a:endParaRPr lang="en-US" altLang="ja-JP" sz="36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13</a:t>
            </a:fld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08" y="2564904"/>
            <a:ext cx="3072340" cy="2304256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827" y="2564904"/>
            <a:ext cx="3072340" cy="2304256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808" y="2564904"/>
            <a:ext cx="3072341" cy="2304256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98160" y="4904267"/>
            <a:ext cx="1130124" cy="942422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15897" y="4904267"/>
            <a:ext cx="1048568" cy="942422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60387" y="4905336"/>
            <a:ext cx="959784" cy="956190"/>
          </a:xfrm>
          <a:prstGeom prst="rect">
            <a:avLst/>
          </a:prstGeom>
        </p:spPr>
      </p:pic>
      <p:grpSp>
        <p:nvGrpSpPr>
          <p:cNvPr id="11" name="グループ化 10"/>
          <p:cNvGrpSpPr/>
          <p:nvPr/>
        </p:nvGrpSpPr>
        <p:grpSpPr>
          <a:xfrm>
            <a:off x="567368" y="6525384"/>
            <a:ext cx="4908590" cy="360000"/>
            <a:chOff x="567368" y="6525384"/>
            <a:chExt cx="4908590" cy="360000"/>
          </a:xfrm>
        </p:grpSpPr>
        <p:sp>
          <p:nvSpPr>
            <p:cNvPr id="14" name="正方形/長方形 13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準備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</a:rPr>
                <a:t>当日</a:t>
              </a: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①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</a:rPr>
                <a:t>②</a:t>
              </a:r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bg1"/>
                  </a:solidFill>
                </a:rPr>
                <a:t>③</a:t>
              </a: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>
                  <a:solidFill>
                    <a:prstClr val="black"/>
                  </a:solidFill>
                </a:rPr>
                <a:t>～前日</a:t>
              </a:r>
              <a:endParaRPr lang="ja-JP" alt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bg1"/>
                  </a:solidFill>
                </a:rPr>
                <a:t>実験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042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実験の流れ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1648512"/>
            <a:ext cx="6696744" cy="42806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●　実験の準備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①　薄片の作成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②　プレパラートの作成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③</a:t>
            </a:r>
            <a:r>
              <a:rPr lang="ja-JP" altLang="en-US" dirty="0" smtClean="0"/>
              <a:t>　観察</a:t>
            </a:r>
            <a:r>
              <a:rPr lang="ja-JP" altLang="en-US" dirty="0"/>
              <a:t>・</a:t>
            </a:r>
            <a:r>
              <a:rPr lang="ja-JP" altLang="en-US" dirty="0" smtClean="0"/>
              <a:t>スケッチ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　　　　　　　　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768244" y="2276872"/>
            <a:ext cx="1296145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864"/>
              </a:spcBef>
            </a:pPr>
            <a:r>
              <a:rPr lang="ja-JP" altLang="en-US" sz="3600" dirty="0"/>
              <a:t>５</a:t>
            </a:r>
            <a:r>
              <a:rPr lang="ja-JP" altLang="en-US" sz="3600" dirty="0" smtClean="0"/>
              <a:t>分</a:t>
            </a:r>
            <a:endParaRPr lang="en-US" altLang="ja-JP" sz="3600" dirty="0" smtClean="0"/>
          </a:p>
          <a:p>
            <a:pPr algn="r">
              <a:spcBef>
                <a:spcPts val="864"/>
              </a:spcBef>
            </a:pPr>
            <a:r>
              <a:rPr lang="ja-JP" altLang="en-US" sz="3600" dirty="0" smtClean="0"/>
              <a:t>１０</a:t>
            </a:r>
            <a:r>
              <a:rPr kumimoji="1" lang="ja-JP" altLang="en-US" sz="3600" dirty="0" smtClean="0"/>
              <a:t>分</a:t>
            </a:r>
            <a:endParaRPr kumimoji="1" lang="en-US" altLang="ja-JP" sz="3600" dirty="0" smtClean="0"/>
          </a:p>
          <a:p>
            <a:pPr algn="r">
              <a:spcBef>
                <a:spcPts val="864"/>
              </a:spcBef>
            </a:pPr>
            <a:r>
              <a:rPr lang="ja-JP" altLang="en-US" sz="3600" dirty="0"/>
              <a:t>２５</a:t>
            </a:r>
            <a:r>
              <a:rPr kumimoji="1" lang="ja-JP" altLang="en-US" sz="3600" dirty="0" smtClean="0"/>
              <a:t>分</a:t>
            </a:r>
            <a:endParaRPr kumimoji="1" lang="en-US" altLang="ja-JP" sz="36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516217" y="52186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3600" dirty="0" smtClean="0"/>
              <a:t>約</a:t>
            </a:r>
            <a:r>
              <a:rPr lang="ja-JP" altLang="en-US" sz="3600" dirty="0"/>
              <a:t>４０</a:t>
            </a:r>
            <a:r>
              <a:rPr lang="ja-JP" altLang="en-US" sz="3600" dirty="0" smtClean="0"/>
              <a:t>分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7602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観察，実験の準備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/>
              <a:t>様々</a:t>
            </a:r>
            <a:r>
              <a:rPr lang="ja-JP" altLang="en-US" sz="3600" dirty="0" smtClean="0"/>
              <a:t>な色の花や果実を用意</a:t>
            </a:r>
            <a:r>
              <a:rPr kumimoji="1" lang="ja-JP" altLang="en-US" sz="3600" dirty="0" smtClean="0"/>
              <a:t>する。</a:t>
            </a:r>
            <a:endParaRPr lang="en-US" altLang="ja-JP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5" y="4100958"/>
            <a:ext cx="2880320" cy="216024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39" y="4110004"/>
            <a:ext cx="2880320" cy="216024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3679" y="1772816"/>
            <a:ext cx="2880321" cy="2160241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851" y="4110004"/>
            <a:ext cx="2880320" cy="216024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1" y="1820849"/>
            <a:ext cx="2880319" cy="216024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813642"/>
            <a:ext cx="2880319" cy="2160240"/>
          </a:xfrm>
          <a:prstGeom prst="rect">
            <a:avLst/>
          </a:prstGeom>
        </p:spPr>
      </p:pic>
      <p:grpSp>
        <p:nvGrpSpPr>
          <p:cNvPr id="12" name="グループ化 11"/>
          <p:cNvGrpSpPr/>
          <p:nvPr/>
        </p:nvGrpSpPr>
        <p:grpSpPr>
          <a:xfrm>
            <a:off x="567368" y="6525384"/>
            <a:ext cx="4908590" cy="360000"/>
            <a:chOff x="567368" y="6525384"/>
            <a:chExt cx="4908590" cy="360000"/>
          </a:xfrm>
        </p:grpSpPr>
        <p:sp>
          <p:nvSpPr>
            <p:cNvPr id="13" name="正方形/長方形 12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prstClr val="white"/>
                  </a:solidFill>
                </a:rPr>
                <a:t>準備</a:t>
              </a:r>
              <a:endParaRPr lang="ja-JP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white"/>
                  </a:solidFill>
                </a:rPr>
                <a:t>当日</a:t>
              </a: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prstClr val="black"/>
                  </a:solidFill>
                </a:rPr>
                <a:t>①</a:t>
              </a:r>
              <a:endParaRPr lang="ja-JP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②</a:t>
              </a: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③</a:t>
              </a: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>
                  <a:solidFill>
                    <a:prstClr val="black"/>
                  </a:solidFill>
                </a:rPr>
                <a:t>～前日</a:t>
              </a:r>
              <a:endParaRPr lang="ja-JP" alt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実験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7342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観察，実験の準備</a:t>
            </a:r>
            <a:endParaRPr kumimoji="1" lang="ja-JP" altLang="en-US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506701" y="1571655"/>
            <a:ext cx="8198023" cy="3441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-27302" y="836712"/>
            <a:ext cx="9171301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/>
              <a:t>必要な器具，材料，薬品を分配する。</a:t>
            </a:r>
            <a:endParaRPr lang="en-US" altLang="ja-JP" sz="36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506" y="1459119"/>
            <a:ext cx="6334412" cy="4750809"/>
          </a:xfrm>
          <a:prstGeom prst="rect">
            <a:avLst/>
          </a:prstGeom>
        </p:spPr>
      </p:pic>
      <p:grpSp>
        <p:nvGrpSpPr>
          <p:cNvPr id="7" name="グループ化 6"/>
          <p:cNvGrpSpPr/>
          <p:nvPr/>
        </p:nvGrpSpPr>
        <p:grpSpPr>
          <a:xfrm>
            <a:off x="567368" y="6525384"/>
            <a:ext cx="4908590" cy="360000"/>
            <a:chOff x="567368" y="6525384"/>
            <a:chExt cx="4908590" cy="360000"/>
          </a:xfrm>
        </p:grpSpPr>
        <p:sp>
          <p:nvSpPr>
            <p:cNvPr id="8" name="正方形/長方形 7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prstClr val="white"/>
                  </a:solidFill>
                </a:rPr>
                <a:t>準備</a:t>
              </a:r>
              <a:endParaRPr lang="ja-JP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white"/>
                  </a:solidFill>
                </a:rPr>
                <a:t>当日</a:t>
              </a: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prstClr val="black"/>
                  </a:solidFill>
                </a:rPr>
                <a:t>①</a:t>
              </a:r>
              <a:endParaRPr lang="ja-JP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②</a:t>
              </a: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③</a:t>
              </a: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>
                  <a:solidFill>
                    <a:prstClr val="black"/>
                  </a:solidFill>
                </a:rPr>
                <a:t>～前日</a:t>
              </a:r>
              <a:endParaRPr lang="ja-JP" alt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実験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640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①薄片の作成－１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表皮は裂いた切り口の１層になったところを採取する。</a:t>
            </a:r>
            <a:endParaRPr lang="en-US" altLang="ja-JP" sz="3600" dirty="0" smtClean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488" y="1916832"/>
            <a:ext cx="5853024" cy="4389768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4908590" cy="360000"/>
            <a:chOff x="567368" y="6525384"/>
            <a:chExt cx="4908590" cy="360000"/>
          </a:xfrm>
        </p:grpSpPr>
        <p:sp>
          <p:nvSpPr>
            <p:cNvPr id="8" name="正方形/長方形 7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準備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</a:rPr>
                <a:t>当日</a:t>
              </a: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bg1"/>
                  </a:solidFill>
                </a:rPr>
                <a:t>①</a:t>
              </a:r>
              <a:endParaRPr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②</a:t>
              </a: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③</a:t>
              </a: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>
                  <a:solidFill>
                    <a:prstClr val="black"/>
                  </a:solidFill>
                </a:rPr>
                <a:t>～前日</a:t>
              </a:r>
              <a:endParaRPr lang="ja-JP" alt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bg1"/>
                  </a:solidFill>
                </a:rPr>
                <a:t>実験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88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772816"/>
            <a:ext cx="6120680" cy="459051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①薄片の作成－２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カミソリで傷をつけ，はがしてもよい。</a:t>
            </a:r>
            <a:endParaRPr lang="en-US" altLang="ja-JP" sz="3600" dirty="0" smtClean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6</a:t>
            </a:fld>
            <a:endParaRPr kumimoji="1" lang="ja-JP" altLang="en-US"/>
          </a:p>
        </p:txBody>
      </p:sp>
      <p:grpSp>
        <p:nvGrpSpPr>
          <p:cNvPr id="6" name="グループ化 5"/>
          <p:cNvGrpSpPr/>
          <p:nvPr/>
        </p:nvGrpSpPr>
        <p:grpSpPr>
          <a:xfrm>
            <a:off x="567368" y="6525384"/>
            <a:ext cx="4908590" cy="360000"/>
            <a:chOff x="567368" y="6525384"/>
            <a:chExt cx="4908590" cy="360000"/>
          </a:xfrm>
        </p:grpSpPr>
        <p:sp>
          <p:nvSpPr>
            <p:cNvPr id="8" name="正方形/長方形 7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準備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</a:rPr>
                <a:t>当日</a:t>
              </a: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bg1"/>
                  </a:solidFill>
                </a:rPr>
                <a:t>①</a:t>
              </a:r>
              <a:endParaRPr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②</a:t>
              </a: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③</a:t>
              </a: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>
                  <a:solidFill>
                    <a:prstClr val="black"/>
                  </a:solidFill>
                </a:rPr>
                <a:t>～前日</a:t>
              </a:r>
              <a:endParaRPr lang="ja-JP" alt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bg1"/>
                  </a:solidFill>
                </a:rPr>
                <a:t>実験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811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①</a:t>
            </a:r>
            <a:r>
              <a:rPr lang="ja-JP" altLang="en-US" dirty="0" smtClean="0"/>
              <a:t>薄片の作成－３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断面は，折ったカミソリを重ねて切る。</a:t>
            </a:r>
            <a:endParaRPr lang="en-US" altLang="ja-JP" sz="3600" dirty="0" smtClean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6640" y="4221088"/>
            <a:ext cx="3370260" cy="2027252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988840"/>
            <a:ext cx="3334025" cy="1999632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240" y="1988840"/>
            <a:ext cx="5671760" cy="4253820"/>
          </a:xfrm>
          <a:prstGeom prst="rect">
            <a:avLst/>
          </a:prstGeom>
        </p:spPr>
      </p:pic>
      <p:sp>
        <p:nvSpPr>
          <p:cNvPr id="8" name="右矢印 7"/>
          <p:cNvSpPr/>
          <p:nvPr/>
        </p:nvSpPr>
        <p:spPr>
          <a:xfrm rot="9471953">
            <a:off x="5197477" y="5466918"/>
            <a:ext cx="887577" cy="27010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" name="グループ化 8"/>
          <p:cNvGrpSpPr/>
          <p:nvPr/>
        </p:nvGrpSpPr>
        <p:grpSpPr>
          <a:xfrm>
            <a:off x="567368" y="6525384"/>
            <a:ext cx="4908590" cy="360000"/>
            <a:chOff x="567368" y="6525384"/>
            <a:chExt cx="4908590" cy="360000"/>
          </a:xfrm>
        </p:grpSpPr>
        <p:sp>
          <p:nvSpPr>
            <p:cNvPr id="10" name="正方形/長方形 9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準備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</a:rPr>
                <a:t>当日</a:t>
              </a: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bg1"/>
                  </a:solidFill>
                </a:rPr>
                <a:t>①</a:t>
              </a:r>
              <a:endParaRPr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②</a:t>
              </a: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③</a:t>
              </a: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>
                  <a:solidFill>
                    <a:prstClr val="black"/>
                  </a:solidFill>
                </a:rPr>
                <a:t>～前日</a:t>
              </a:r>
              <a:endParaRPr lang="ja-JP" alt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bg1"/>
                  </a:solidFill>
                </a:rPr>
                <a:t>実験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051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628800"/>
            <a:ext cx="6336704" cy="475252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①薄片の作成－４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果実の組織はカミソリで薄片をつくる。</a:t>
            </a:r>
            <a:endParaRPr lang="en-US" altLang="ja-JP" sz="3600" dirty="0" smtClean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8" name="右矢印 7"/>
          <p:cNvSpPr/>
          <p:nvPr/>
        </p:nvSpPr>
        <p:spPr>
          <a:xfrm rot="2735203">
            <a:off x="5171186" y="3575810"/>
            <a:ext cx="887577" cy="27010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" name="グループ化 8"/>
          <p:cNvGrpSpPr/>
          <p:nvPr/>
        </p:nvGrpSpPr>
        <p:grpSpPr>
          <a:xfrm>
            <a:off x="567368" y="6525384"/>
            <a:ext cx="4908590" cy="360000"/>
            <a:chOff x="567368" y="6525384"/>
            <a:chExt cx="4908590" cy="360000"/>
          </a:xfrm>
        </p:grpSpPr>
        <p:sp>
          <p:nvSpPr>
            <p:cNvPr id="10" name="正方形/長方形 9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準備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</a:rPr>
                <a:t>当日</a:t>
              </a: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bg1"/>
                  </a:solidFill>
                </a:rPr>
                <a:t>①</a:t>
              </a:r>
              <a:endParaRPr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②</a:t>
              </a: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③</a:t>
              </a: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>
                  <a:solidFill>
                    <a:prstClr val="black"/>
                  </a:solidFill>
                </a:rPr>
                <a:t>～前日</a:t>
              </a:r>
              <a:endParaRPr lang="ja-JP" alt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bg1"/>
                  </a:solidFill>
                </a:rPr>
                <a:t>実験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4499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②</a:t>
            </a:r>
            <a:r>
              <a:rPr lang="ja-JP" altLang="en-US" dirty="0" smtClean="0"/>
              <a:t>プレパラート作成－１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水を滴下する。</a:t>
            </a:r>
            <a:endParaRPr lang="en-US" altLang="ja-JP" sz="3600" dirty="0" smtClean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9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700808"/>
            <a:ext cx="6336704" cy="4752528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4908590" cy="360000"/>
            <a:chOff x="567368" y="6525384"/>
            <a:chExt cx="4908590" cy="360000"/>
          </a:xfrm>
        </p:grpSpPr>
        <p:sp>
          <p:nvSpPr>
            <p:cNvPr id="8" name="正方形/長方形 7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準備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</a:rPr>
                <a:t>当日</a:t>
              </a: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①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bg1"/>
                  </a:solidFill>
                </a:rPr>
                <a:t>②</a:t>
              </a: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③</a:t>
              </a: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>
                  <a:solidFill>
                    <a:prstClr val="black"/>
                  </a:solidFill>
                </a:rPr>
                <a:t>～前日</a:t>
              </a:r>
              <a:endParaRPr lang="ja-JP" alt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bg1"/>
                  </a:solidFill>
                </a:rPr>
                <a:t>実験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366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1840</TotalTime>
  <Words>300</Words>
  <Application>Microsoft Office PowerPoint</Application>
  <PresentationFormat>画面に合わせる (4:3)</PresentationFormat>
  <Paragraphs>136</Paragraphs>
  <Slides>13</Slides>
  <Notes>12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Office ​​テーマ</vt:lpstr>
      <vt:lpstr>植物の色の観察</vt:lpstr>
      <vt:lpstr>実験の流れ</vt:lpstr>
      <vt:lpstr>観察，実験の準備</vt:lpstr>
      <vt:lpstr>観察，実験の準備</vt:lpstr>
      <vt:lpstr>①薄片の作成－１</vt:lpstr>
      <vt:lpstr>①薄片の作成－２</vt:lpstr>
      <vt:lpstr>①薄片の作成－３</vt:lpstr>
      <vt:lpstr>①薄片の作成－４</vt:lpstr>
      <vt:lpstr>②プレパラート作成－１</vt:lpstr>
      <vt:lpstr>②プレパラート作成－２</vt:lpstr>
      <vt:lpstr>②プレパラート作成－３</vt:lpstr>
      <vt:lpstr>②プレパラート作成－４</vt:lpstr>
      <vt:lpstr>③観察・スケッチ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</dc:title>
  <dc:creator>tyo5</dc:creator>
  <cp:lastModifiedBy>tyo5</cp:lastModifiedBy>
  <cp:revision>87</cp:revision>
  <dcterms:created xsi:type="dcterms:W3CDTF">2012-06-05T04:43:48Z</dcterms:created>
  <dcterms:modified xsi:type="dcterms:W3CDTF">2013-02-04T00:06:38Z</dcterms:modified>
</cp:coreProperties>
</file>