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78" r:id="rId4"/>
    <p:sldId id="279" r:id="rId5"/>
    <p:sldId id="350" r:id="rId6"/>
    <p:sldId id="281" r:id="rId7"/>
    <p:sldId id="363" r:id="rId8"/>
    <p:sldId id="364" r:id="rId9"/>
    <p:sldId id="358" r:id="rId10"/>
    <p:sldId id="359" r:id="rId11"/>
    <p:sldId id="357" r:id="rId12"/>
    <p:sldId id="360" r:id="rId13"/>
    <p:sldId id="361" r:id="rId14"/>
    <p:sldId id="362" r:id="rId15"/>
    <p:sldId id="351" r:id="rId16"/>
    <p:sldId id="352" r:id="rId17"/>
    <p:sldId id="353" r:id="rId18"/>
    <p:sldId id="355" r:id="rId19"/>
    <p:sldId id="35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31" autoAdjust="0"/>
  </p:normalViewPr>
  <p:slideViewPr>
    <p:cSldViewPr>
      <p:cViewPr>
        <p:scale>
          <a:sx n="60" d="100"/>
          <a:sy n="60" d="100"/>
        </p:scale>
        <p:origin x="-39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EE153-C5D9-4CEA-9E38-1108237615D4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5E2B6-3D2E-4EF9-BFC9-2D8884B68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840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4D04-D50E-42B1-9FF2-4164C5B41AD1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9BDF-5C13-4284-BF78-7C0195A214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740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337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/>
              <a:t>図鑑などを使ってわかるものは種名まで記入する。</a:t>
            </a:r>
            <a:endParaRPr lang="en-US" altLang="ja-JP" sz="1200" dirty="0" smtClean="0"/>
          </a:p>
          <a:p>
            <a:r>
              <a:rPr lang="ja-JP" altLang="en-US" sz="1200" dirty="0" smtClean="0"/>
              <a:t>わからない場合はａ，</a:t>
            </a:r>
            <a:r>
              <a:rPr lang="ja-JP" altLang="en-US" sz="1200" dirty="0" err="1" smtClean="0"/>
              <a:t>ｂ</a:t>
            </a:r>
            <a:r>
              <a:rPr lang="ja-JP" altLang="en-US" sz="1200" dirty="0" smtClean="0"/>
              <a:t>などとし，時間をあまり費やさないように指導が必要である。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１０ｃｍ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１０ｃｍを占めると１％となる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１０ｃｍ</a:t>
            </a:r>
            <a:r>
              <a:rPr kumimoji="1" lang="en-US" altLang="ja-JP" dirty="0" smtClean="0"/>
              <a:t>×</a:t>
            </a:r>
            <a:r>
              <a:rPr kumimoji="1" lang="ja-JP" altLang="en-US" smtClean="0"/>
              <a:t>１０ｃｍを占めると１％となる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班内で分担し，被度の測定と並行して行うと早い。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種の同定に手間取ると時間内に終えられない。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どんな種があるか，予備調査の段階で確認しておけば</a:t>
            </a:r>
            <a:endParaRPr kumimoji="1" lang="en-US" altLang="ja-JP" dirty="0" smtClean="0"/>
          </a:p>
          <a:p>
            <a:r>
              <a:rPr kumimoji="1" lang="ja-JP" altLang="en-US" dirty="0" smtClean="0"/>
              <a:t>生徒に教えることができ，スムーズに進められる。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5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49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214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04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579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571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3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486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744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22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988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99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方形区法による植生</a:t>
            </a:r>
            <a:r>
              <a:rPr lang="ja-JP" altLang="en-US" dirty="0"/>
              <a:t>調査</a:t>
            </a:r>
            <a:endParaRPr kumimoji="1"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内容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方形</a:t>
            </a:r>
            <a:r>
              <a:rPr lang="ja-JP" altLang="en-US" dirty="0">
                <a:solidFill>
                  <a:schemeClr val="tx1"/>
                </a:solidFill>
              </a:rPr>
              <a:t>区法</a:t>
            </a:r>
            <a:r>
              <a:rPr lang="ja-JP" altLang="ja-JP" dirty="0" smtClean="0">
                <a:solidFill>
                  <a:schemeClr val="tx1"/>
                </a:solidFill>
              </a:rPr>
              <a:t>を</a:t>
            </a:r>
            <a:r>
              <a:rPr lang="ja-JP" altLang="ja-JP" dirty="0">
                <a:solidFill>
                  <a:schemeClr val="tx1"/>
                </a:solidFill>
              </a:rPr>
              <a:t>用いて</a:t>
            </a:r>
            <a:r>
              <a:rPr lang="ja-JP" altLang="ja-JP" dirty="0" smtClean="0">
                <a:solidFill>
                  <a:schemeClr val="tx1"/>
                </a:solidFill>
              </a:rPr>
              <a:t>，</a:t>
            </a:r>
            <a:r>
              <a:rPr lang="ja-JP" altLang="en-US" dirty="0" smtClean="0">
                <a:solidFill>
                  <a:schemeClr val="tx1"/>
                </a:solidFill>
              </a:rPr>
              <a:t>植生を調べる</a:t>
            </a:r>
            <a:r>
              <a:rPr lang="ja-JP" altLang="ja-JP" dirty="0" smtClean="0">
                <a:solidFill>
                  <a:schemeClr val="tx1"/>
                </a:solidFill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②方形枠</a:t>
            </a:r>
            <a:r>
              <a:rPr lang="ja-JP" altLang="en-US" dirty="0"/>
              <a:t>の</a:t>
            </a:r>
            <a:r>
              <a:rPr lang="ja-JP" altLang="en-US" dirty="0" smtClean="0"/>
              <a:t>設置－</a:t>
            </a:r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ほぼ直角になるように，紐の印を基にさらに別の杭を立てる。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2322" y="2204864"/>
            <a:ext cx="5439357" cy="415965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4" name="正方形/長方形 13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45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②方形枠</a:t>
            </a:r>
            <a:r>
              <a:rPr lang="ja-JP" altLang="en-US" dirty="0"/>
              <a:t>の</a:t>
            </a:r>
            <a:r>
              <a:rPr lang="ja-JP" altLang="en-US" dirty="0" smtClean="0"/>
              <a:t>設置－５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結んだ輪を</a:t>
            </a:r>
            <a:r>
              <a:rPr lang="ja-JP" altLang="en-US" sz="3600" dirty="0" smtClean="0"/>
              <a:t>通した杭に，もう一方の結んだ輪を通す。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472609" cy="4104456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3" name="正方形/長方形 12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6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②方形枠</a:t>
            </a:r>
            <a:r>
              <a:rPr lang="ja-JP" altLang="en-US" dirty="0"/>
              <a:t>の</a:t>
            </a:r>
            <a:r>
              <a:rPr lang="ja-JP" altLang="en-US" dirty="0" smtClean="0"/>
              <a:t>設置－６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最後の杭を，紐の印を基に立てる。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140" y="1700808"/>
            <a:ext cx="6179721" cy="463790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3" name="正方形/長方形 12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54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②方形枠</a:t>
            </a:r>
            <a:r>
              <a:rPr lang="ja-JP" altLang="en-US" dirty="0"/>
              <a:t>の</a:t>
            </a:r>
            <a:r>
              <a:rPr lang="ja-JP" altLang="en-US" dirty="0" smtClean="0"/>
              <a:t>設置－７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杭の位置を微調節して正方形にする。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53" y="1700808"/>
            <a:ext cx="6240694" cy="468052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4" name="正方形/長方形 13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59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②方形枠</a:t>
            </a:r>
            <a:r>
              <a:rPr lang="ja-JP" altLang="en-US" dirty="0"/>
              <a:t>の</a:t>
            </a:r>
            <a:r>
              <a:rPr lang="ja-JP" altLang="en-US" dirty="0" smtClean="0"/>
              <a:t>設置－８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紐</a:t>
            </a:r>
            <a:r>
              <a:rPr lang="ja-JP" altLang="en-US" sz="3600" dirty="0" smtClean="0"/>
              <a:t>の近くの植物を，生えている場所によって内外に振り分ける。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1" y="2204864"/>
            <a:ext cx="5568619" cy="417646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3" name="正方形/長方形 12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28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③</a:t>
            </a:r>
            <a:r>
              <a:rPr lang="ja-JP" altLang="en-US" dirty="0" smtClean="0"/>
              <a:t>方形</a:t>
            </a:r>
            <a:r>
              <a:rPr lang="ja-JP" altLang="en-US" dirty="0"/>
              <a:t>枠内の種の</a:t>
            </a:r>
            <a:r>
              <a:rPr lang="ja-JP" altLang="en-US" dirty="0" smtClean="0"/>
              <a:t>識別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方形枠内の植物を，葉や花などの特徴から種毎に識別</a:t>
            </a:r>
            <a:r>
              <a:rPr lang="ja-JP" altLang="en-US" sz="3600" dirty="0"/>
              <a:t>する</a:t>
            </a:r>
            <a:r>
              <a:rPr lang="ja-JP" altLang="en-US" sz="3600" dirty="0" smtClean="0"/>
              <a:t>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267835"/>
            <a:ext cx="5275082" cy="4087387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4" name="正方形/長方形 13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74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356006" y="2276872"/>
            <a:ext cx="4101624" cy="4044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④</a:t>
            </a:r>
            <a:r>
              <a:rPr lang="ja-JP" altLang="en-US" dirty="0" smtClean="0"/>
              <a:t>方形</a:t>
            </a:r>
            <a:r>
              <a:rPr lang="ja-JP" altLang="en-US" dirty="0"/>
              <a:t>枠内の</a:t>
            </a:r>
            <a:r>
              <a:rPr lang="ja-JP" altLang="en-US" dirty="0" smtClean="0"/>
              <a:t>スケッチ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真上から見て，植物の葉の広がりの範囲を種ごとに区別しスケッチする。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57" name="円/楕円 56"/>
          <p:cNvSpPr/>
          <p:nvPr/>
        </p:nvSpPr>
        <p:spPr>
          <a:xfrm>
            <a:off x="3985682" y="2924944"/>
            <a:ext cx="483728" cy="3303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339752" y="4012545"/>
            <a:ext cx="765625" cy="134499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/>
          <p:cNvSpPr/>
          <p:nvPr/>
        </p:nvSpPr>
        <p:spPr>
          <a:xfrm>
            <a:off x="3320567" y="2597258"/>
            <a:ext cx="1069998" cy="659082"/>
          </a:xfrm>
          <a:custGeom>
            <a:avLst/>
            <a:gdLst>
              <a:gd name="connsiteX0" fmla="*/ 50839 w 446997"/>
              <a:gd name="connsiteY0" fmla="*/ 243001 h 280417"/>
              <a:gd name="connsiteX1" fmla="*/ 50839 w 446997"/>
              <a:gd name="connsiteY1" fmla="*/ 243001 h 280417"/>
              <a:gd name="connsiteX2" fmla="*/ 3542 w 446997"/>
              <a:gd name="connsiteY2" fmla="*/ 85345 h 280417"/>
              <a:gd name="connsiteX3" fmla="*/ 19308 w 446997"/>
              <a:gd name="connsiteY3" fmla="*/ 6518 h 280417"/>
              <a:gd name="connsiteX4" fmla="*/ 303087 w 446997"/>
              <a:gd name="connsiteY4" fmla="*/ 22283 h 280417"/>
              <a:gd name="connsiteX5" fmla="*/ 350384 w 446997"/>
              <a:gd name="connsiteY5" fmla="*/ 69580 h 280417"/>
              <a:gd name="connsiteX6" fmla="*/ 397680 w 446997"/>
              <a:gd name="connsiteY6" fmla="*/ 85345 h 280417"/>
              <a:gd name="connsiteX7" fmla="*/ 444977 w 446997"/>
              <a:gd name="connsiteY7" fmla="*/ 116876 h 280417"/>
              <a:gd name="connsiteX8" fmla="*/ 429211 w 446997"/>
              <a:gd name="connsiteY8" fmla="*/ 211469 h 280417"/>
              <a:gd name="connsiteX9" fmla="*/ 19308 w 446997"/>
              <a:gd name="connsiteY9" fmla="*/ 179938 h 280417"/>
              <a:gd name="connsiteX10" fmla="*/ 50839 w 446997"/>
              <a:gd name="connsiteY10" fmla="*/ 243001 h 28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997" h="280417">
                <a:moveTo>
                  <a:pt x="50839" y="243001"/>
                </a:moveTo>
                <a:lnTo>
                  <a:pt x="50839" y="243001"/>
                </a:lnTo>
                <a:cubicBezTo>
                  <a:pt x="35073" y="190449"/>
                  <a:pt x="10793" y="139730"/>
                  <a:pt x="3542" y="85345"/>
                </a:cubicBezTo>
                <a:cubicBezTo>
                  <a:pt x="1" y="58784"/>
                  <a:pt x="-6913" y="12038"/>
                  <a:pt x="19308" y="6518"/>
                </a:cubicBezTo>
                <a:cubicBezTo>
                  <a:pt x="112015" y="-12999"/>
                  <a:pt x="208494" y="17028"/>
                  <a:pt x="303087" y="22283"/>
                </a:cubicBezTo>
                <a:cubicBezTo>
                  <a:pt x="318853" y="38049"/>
                  <a:pt x="331833" y="57212"/>
                  <a:pt x="350384" y="69580"/>
                </a:cubicBezTo>
                <a:cubicBezTo>
                  <a:pt x="364211" y="78798"/>
                  <a:pt x="382816" y="77913"/>
                  <a:pt x="397680" y="85345"/>
                </a:cubicBezTo>
                <a:cubicBezTo>
                  <a:pt x="414628" y="93819"/>
                  <a:pt x="429211" y="106366"/>
                  <a:pt x="444977" y="116876"/>
                </a:cubicBezTo>
                <a:cubicBezTo>
                  <a:pt x="439722" y="148407"/>
                  <a:pt x="460643" y="205648"/>
                  <a:pt x="429211" y="211469"/>
                </a:cubicBezTo>
                <a:cubicBezTo>
                  <a:pt x="14057" y="288350"/>
                  <a:pt x="19308" y="328871"/>
                  <a:pt x="19308" y="179938"/>
                </a:cubicBezTo>
                <a:lnTo>
                  <a:pt x="50839" y="243001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293095" y="2312532"/>
            <a:ext cx="2097468" cy="6546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2339753" y="2312531"/>
            <a:ext cx="556568" cy="537416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5167691" y="2908563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5810359" y="2288918"/>
            <a:ext cx="631018" cy="407229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829849" y="4269850"/>
            <a:ext cx="1633864" cy="592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380653" y="3333398"/>
            <a:ext cx="579294" cy="859662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3001520" y="2312531"/>
            <a:ext cx="638094" cy="583599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358041" y="2730834"/>
            <a:ext cx="615562" cy="701980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3699519" y="3392013"/>
            <a:ext cx="646218" cy="696861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170726" y="5549361"/>
            <a:ext cx="1234190" cy="7638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425517" y="4968251"/>
            <a:ext cx="1779331" cy="134499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5796499" y="5763206"/>
            <a:ext cx="644878" cy="530298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5458880" y="5178963"/>
            <a:ext cx="931684" cy="725348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5684289" y="3373990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5496782" y="2542345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5902330" y="3043923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5617660" y="2896130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4780646" y="3586407"/>
            <a:ext cx="678234" cy="683441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4038549" y="6028355"/>
            <a:ext cx="285715" cy="358852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659609" y="5343131"/>
            <a:ext cx="649693" cy="492530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4293097" y="3798825"/>
            <a:ext cx="495676" cy="492173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3309303" y="3604432"/>
            <a:ext cx="517317" cy="520871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4322892" y="3356906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3698365" y="5682984"/>
            <a:ext cx="423862" cy="425083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>
            <a:off x="3456777" y="5138480"/>
            <a:ext cx="672394" cy="581109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390565" y="4667977"/>
            <a:ext cx="780162" cy="389622"/>
          </a:xfrm>
          <a:custGeom>
            <a:avLst/>
            <a:gdLst>
              <a:gd name="connsiteX0" fmla="*/ 173420 w 507266"/>
              <a:gd name="connsiteY0" fmla="*/ 362606 h 362606"/>
              <a:gd name="connsiteX1" fmla="*/ 173420 w 507266"/>
              <a:gd name="connsiteY1" fmla="*/ 362606 h 362606"/>
              <a:gd name="connsiteX2" fmla="*/ 315310 w 507266"/>
              <a:gd name="connsiteY2" fmla="*/ 331075 h 362606"/>
              <a:gd name="connsiteX3" fmla="*/ 362607 w 507266"/>
              <a:gd name="connsiteY3" fmla="*/ 299544 h 362606"/>
              <a:gd name="connsiteX4" fmla="*/ 409903 w 507266"/>
              <a:gd name="connsiteY4" fmla="*/ 283779 h 362606"/>
              <a:gd name="connsiteX5" fmla="*/ 504496 w 507266"/>
              <a:gd name="connsiteY5" fmla="*/ 204951 h 362606"/>
              <a:gd name="connsiteX6" fmla="*/ 488731 w 507266"/>
              <a:gd name="connsiteY6" fmla="*/ 78827 h 362606"/>
              <a:gd name="connsiteX7" fmla="*/ 441434 w 507266"/>
              <a:gd name="connsiteY7" fmla="*/ 31531 h 362606"/>
              <a:gd name="connsiteX8" fmla="*/ 346841 w 507266"/>
              <a:gd name="connsiteY8" fmla="*/ 0 h 362606"/>
              <a:gd name="connsiteX9" fmla="*/ 63062 w 507266"/>
              <a:gd name="connsiteY9" fmla="*/ 15765 h 362606"/>
              <a:gd name="connsiteX10" fmla="*/ 15765 w 507266"/>
              <a:gd name="connsiteY10" fmla="*/ 31531 h 362606"/>
              <a:gd name="connsiteX11" fmla="*/ 0 w 507266"/>
              <a:gd name="connsiteY11" fmla="*/ 78827 h 362606"/>
              <a:gd name="connsiteX12" fmla="*/ 15765 w 507266"/>
              <a:gd name="connsiteY12" fmla="*/ 268013 h 362606"/>
              <a:gd name="connsiteX13" fmla="*/ 63062 w 507266"/>
              <a:gd name="connsiteY13" fmla="*/ 299544 h 362606"/>
              <a:gd name="connsiteX14" fmla="*/ 173420 w 507266"/>
              <a:gd name="connsiteY14" fmla="*/ 362606 h 36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7266" h="362606">
                <a:moveTo>
                  <a:pt x="173420" y="362606"/>
                </a:moveTo>
                <a:lnTo>
                  <a:pt x="173420" y="362606"/>
                </a:lnTo>
                <a:cubicBezTo>
                  <a:pt x="220717" y="352096"/>
                  <a:pt x="269346" y="346396"/>
                  <a:pt x="315310" y="331075"/>
                </a:cubicBezTo>
                <a:cubicBezTo>
                  <a:pt x="333286" y="325083"/>
                  <a:pt x="345659" y="308018"/>
                  <a:pt x="362607" y="299544"/>
                </a:cubicBezTo>
                <a:cubicBezTo>
                  <a:pt x="377471" y="292112"/>
                  <a:pt x="394138" y="289034"/>
                  <a:pt x="409903" y="283779"/>
                </a:cubicBezTo>
                <a:cubicBezTo>
                  <a:pt x="427728" y="271896"/>
                  <a:pt x="500310" y="227975"/>
                  <a:pt x="504496" y="204951"/>
                </a:cubicBezTo>
                <a:cubicBezTo>
                  <a:pt x="512075" y="163266"/>
                  <a:pt x="503210" y="118645"/>
                  <a:pt x="488731" y="78827"/>
                </a:cubicBezTo>
                <a:cubicBezTo>
                  <a:pt x="481112" y="57874"/>
                  <a:pt x="460924" y="42359"/>
                  <a:pt x="441434" y="31531"/>
                </a:cubicBezTo>
                <a:cubicBezTo>
                  <a:pt x="412380" y="15390"/>
                  <a:pt x="346841" y="0"/>
                  <a:pt x="346841" y="0"/>
                </a:cubicBezTo>
                <a:cubicBezTo>
                  <a:pt x="252248" y="5255"/>
                  <a:pt x="157374" y="6783"/>
                  <a:pt x="63062" y="15765"/>
                </a:cubicBezTo>
                <a:cubicBezTo>
                  <a:pt x="46518" y="17341"/>
                  <a:pt x="27516" y="19780"/>
                  <a:pt x="15765" y="31531"/>
                </a:cubicBezTo>
                <a:cubicBezTo>
                  <a:pt x="4014" y="43282"/>
                  <a:pt x="5255" y="63062"/>
                  <a:pt x="0" y="78827"/>
                </a:cubicBezTo>
                <a:cubicBezTo>
                  <a:pt x="5255" y="141889"/>
                  <a:pt x="-1620" y="207167"/>
                  <a:pt x="15765" y="268013"/>
                </a:cubicBezTo>
                <a:cubicBezTo>
                  <a:pt x="20970" y="286232"/>
                  <a:pt x="45747" y="291849"/>
                  <a:pt x="63062" y="299544"/>
                </a:cubicBezTo>
                <a:cubicBezTo>
                  <a:pt x="141485" y="334399"/>
                  <a:pt x="155027" y="352096"/>
                  <a:pt x="173420" y="36260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5851227" y="3545188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5545264" y="3729166"/>
            <a:ext cx="339118" cy="396136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5738266" y="3994993"/>
            <a:ext cx="339118" cy="396136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>
            <a:off x="6134767" y="4050241"/>
            <a:ext cx="339118" cy="396136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>
            <a:off x="6010105" y="3772103"/>
            <a:ext cx="339118" cy="396136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5965209" y="4248308"/>
            <a:ext cx="339118" cy="396136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4393766" y="2813795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4829848" y="2754762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4127695" y="2442509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>
            <a:off x="3356891" y="5931737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/>
          <p:cNvSpPr/>
          <p:nvPr/>
        </p:nvSpPr>
        <p:spPr>
          <a:xfrm>
            <a:off x="4765438" y="3179596"/>
            <a:ext cx="436083" cy="42483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321515" y="4125302"/>
            <a:ext cx="217399" cy="18922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/>
          <p:cNvSpPr/>
          <p:nvPr/>
        </p:nvSpPr>
        <p:spPr>
          <a:xfrm>
            <a:off x="4878330" y="2305341"/>
            <a:ext cx="339118" cy="396136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699519" y="2654927"/>
            <a:ext cx="267859" cy="27599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3910296" y="2867342"/>
            <a:ext cx="217399" cy="1765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>
            <a:off x="2786331" y="2816747"/>
            <a:ext cx="638094" cy="583599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/>
        </p:nvSpPr>
        <p:spPr>
          <a:xfrm>
            <a:off x="4803069" y="5608656"/>
            <a:ext cx="489639" cy="315005"/>
          </a:xfrm>
          <a:custGeom>
            <a:avLst/>
            <a:gdLst>
              <a:gd name="connsiteX0" fmla="*/ 50839 w 446997"/>
              <a:gd name="connsiteY0" fmla="*/ 243001 h 280417"/>
              <a:gd name="connsiteX1" fmla="*/ 50839 w 446997"/>
              <a:gd name="connsiteY1" fmla="*/ 243001 h 280417"/>
              <a:gd name="connsiteX2" fmla="*/ 3542 w 446997"/>
              <a:gd name="connsiteY2" fmla="*/ 85345 h 280417"/>
              <a:gd name="connsiteX3" fmla="*/ 19308 w 446997"/>
              <a:gd name="connsiteY3" fmla="*/ 6518 h 280417"/>
              <a:gd name="connsiteX4" fmla="*/ 303087 w 446997"/>
              <a:gd name="connsiteY4" fmla="*/ 22283 h 280417"/>
              <a:gd name="connsiteX5" fmla="*/ 350384 w 446997"/>
              <a:gd name="connsiteY5" fmla="*/ 69580 h 280417"/>
              <a:gd name="connsiteX6" fmla="*/ 397680 w 446997"/>
              <a:gd name="connsiteY6" fmla="*/ 85345 h 280417"/>
              <a:gd name="connsiteX7" fmla="*/ 444977 w 446997"/>
              <a:gd name="connsiteY7" fmla="*/ 116876 h 280417"/>
              <a:gd name="connsiteX8" fmla="*/ 429211 w 446997"/>
              <a:gd name="connsiteY8" fmla="*/ 211469 h 280417"/>
              <a:gd name="connsiteX9" fmla="*/ 19308 w 446997"/>
              <a:gd name="connsiteY9" fmla="*/ 179938 h 280417"/>
              <a:gd name="connsiteX10" fmla="*/ 50839 w 446997"/>
              <a:gd name="connsiteY10" fmla="*/ 243001 h 28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997" h="280417">
                <a:moveTo>
                  <a:pt x="50839" y="243001"/>
                </a:moveTo>
                <a:lnTo>
                  <a:pt x="50839" y="243001"/>
                </a:lnTo>
                <a:cubicBezTo>
                  <a:pt x="35073" y="190449"/>
                  <a:pt x="10793" y="139730"/>
                  <a:pt x="3542" y="85345"/>
                </a:cubicBezTo>
                <a:cubicBezTo>
                  <a:pt x="1" y="58784"/>
                  <a:pt x="-6913" y="12038"/>
                  <a:pt x="19308" y="6518"/>
                </a:cubicBezTo>
                <a:cubicBezTo>
                  <a:pt x="112015" y="-12999"/>
                  <a:pt x="208494" y="17028"/>
                  <a:pt x="303087" y="22283"/>
                </a:cubicBezTo>
                <a:cubicBezTo>
                  <a:pt x="318853" y="38049"/>
                  <a:pt x="331833" y="57212"/>
                  <a:pt x="350384" y="69580"/>
                </a:cubicBezTo>
                <a:cubicBezTo>
                  <a:pt x="364211" y="78798"/>
                  <a:pt x="382816" y="77913"/>
                  <a:pt x="397680" y="85345"/>
                </a:cubicBezTo>
                <a:cubicBezTo>
                  <a:pt x="414628" y="93819"/>
                  <a:pt x="429211" y="106366"/>
                  <a:pt x="444977" y="116876"/>
                </a:cubicBezTo>
                <a:cubicBezTo>
                  <a:pt x="439722" y="148407"/>
                  <a:pt x="460643" y="205648"/>
                  <a:pt x="429211" y="211469"/>
                </a:cubicBezTo>
                <a:cubicBezTo>
                  <a:pt x="14057" y="288350"/>
                  <a:pt x="19308" y="328871"/>
                  <a:pt x="19308" y="179938"/>
                </a:cubicBezTo>
                <a:lnTo>
                  <a:pt x="50839" y="243001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/>
          <p:cNvSpPr/>
          <p:nvPr/>
        </p:nvSpPr>
        <p:spPr>
          <a:xfrm>
            <a:off x="2564236" y="4651637"/>
            <a:ext cx="444190" cy="331112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/>
        </p:nvSpPr>
        <p:spPr>
          <a:xfrm>
            <a:off x="2425517" y="4978701"/>
            <a:ext cx="298751" cy="331111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/>
          <p:cNvSpPr/>
          <p:nvPr/>
        </p:nvSpPr>
        <p:spPr>
          <a:xfrm>
            <a:off x="2403937" y="4108339"/>
            <a:ext cx="341911" cy="356320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2763466" y="4268215"/>
            <a:ext cx="341911" cy="356320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2380653" y="4396459"/>
            <a:ext cx="341911" cy="356320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720826" y="5399990"/>
            <a:ext cx="279008" cy="2407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4983480" y="6044192"/>
            <a:ext cx="345908" cy="281430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/>
          <p:cNvSpPr/>
          <p:nvPr/>
        </p:nvSpPr>
        <p:spPr>
          <a:xfrm>
            <a:off x="5483727" y="4503449"/>
            <a:ext cx="906837" cy="725348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/>
          <p:cNvSpPr/>
          <p:nvPr/>
        </p:nvSpPr>
        <p:spPr>
          <a:xfrm rot="2660250">
            <a:off x="3783268" y="4544414"/>
            <a:ext cx="1268629" cy="632683"/>
          </a:xfrm>
          <a:custGeom>
            <a:avLst/>
            <a:gdLst>
              <a:gd name="connsiteX0" fmla="*/ 1155422 w 1596856"/>
              <a:gd name="connsiteY0" fmla="*/ 567559 h 1198180"/>
              <a:gd name="connsiteX1" fmla="*/ 1155422 w 1596856"/>
              <a:gd name="connsiteY1" fmla="*/ 567559 h 1198180"/>
              <a:gd name="connsiteX2" fmla="*/ 1281546 w 1596856"/>
              <a:gd name="connsiteY2" fmla="*/ 520262 h 1198180"/>
              <a:gd name="connsiteX3" fmla="*/ 1391905 w 1596856"/>
              <a:gd name="connsiteY3" fmla="*/ 472966 h 1198180"/>
              <a:gd name="connsiteX4" fmla="*/ 1454967 w 1596856"/>
              <a:gd name="connsiteY4" fmla="*/ 378373 h 1198180"/>
              <a:gd name="connsiteX5" fmla="*/ 1470732 w 1596856"/>
              <a:gd name="connsiteY5" fmla="*/ 331076 h 1198180"/>
              <a:gd name="connsiteX6" fmla="*/ 1518029 w 1596856"/>
              <a:gd name="connsiteY6" fmla="*/ 299545 h 1198180"/>
              <a:gd name="connsiteX7" fmla="*/ 1596856 w 1596856"/>
              <a:gd name="connsiteY7" fmla="*/ 157656 h 1198180"/>
              <a:gd name="connsiteX8" fmla="*/ 1581091 w 1596856"/>
              <a:gd name="connsiteY8" fmla="*/ 63062 h 1198180"/>
              <a:gd name="connsiteX9" fmla="*/ 1486498 w 1596856"/>
              <a:gd name="connsiteY9" fmla="*/ 31531 h 1198180"/>
              <a:gd name="connsiteX10" fmla="*/ 1439201 w 1596856"/>
              <a:gd name="connsiteY10" fmla="*/ 0 h 1198180"/>
              <a:gd name="connsiteX11" fmla="*/ 1281546 w 1596856"/>
              <a:gd name="connsiteY11" fmla="*/ 15766 h 1198180"/>
              <a:gd name="connsiteX12" fmla="*/ 1234249 w 1596856"/>
              <a:gd name="connsiteY12" fmla="*/ 31531 h 1198180"/>
              <a:gd name="connsiteX13" fmla="*/ 1202718 w 1596856"/>
              <a:gd name="connsiteY13" fmla="*/ 78828 h 1198180"/>
              <a:gd name="connsiteX14" fmla="*/ 1108125 w 1596856"/>
              <a:gd name="connsiteY14" fmla="*/ 110359 h 1198180"/>
              <a:gd name="connsiteX15" fmla="*/ 1060829 w 1596856"/>
              <a:gd name="connsiteY15" fmla="*/ 126125 h 1198180"/>
              <a:gd name="connsiteX16" fmla="*/ 934705 w 1596856"/>
              <a:gd name="connsiteY16" fmla="*/ 157656 h 1198180"/>
              <a:gd name="connsiteX17" fmla="*/ 666691 w 1596856"/>
              <a:gd name="connsiteY17" fmla="*/ 141890 h 1198180"/>
              <a:gd name="connsiteX18" fmla="*/ 619394 w 1596856"/>
              <a:gd name="connsiteY18" fmla="*/ 110359 h 1198180"/>
              <a:gd name="connsiteX19" fmla="*/ 367146 w 1596856"/>
              <a:gd name="connsiteY19" fmla="*/ 126125 h 1198180"/>
              <a:gd name="connsiteX20" fmla="*/ 272553 w 1596856"/>
              <a:gd name="connsiteY20" fmla="*/ 189187 h 1198180"/>
              <a:gd name="connsiteX21" fmla="*/ 225256 w 1596856"/>
              <a:gd name="connsiteY21" fmla="*/ 204952 h 1198180"/>
              <a:gd name="connsiteX22" fmla="*/ 193725 w 1596856"/>
              <a:gd name="connsiteY22" fmla="*/ 252249 h 1198180"/>
              <a:gd name="connsiteX23" fmla="*/ 99132 w 1596856"/>
              <a:gd name="connsiteY23" fmla="*/ 315311 h 1198180"/>
              <a:gd name="connsiteX24" fmla="*/ 36070 w 1596856"/>
              <a:gd name="connsiteY24" fmla="*/ 457200 h 1198180"/>
              <a:gd name="connsiteX25" fmla="*/ 51836 w 1596856"/>
              <a:gd name="connsiteY25" fmla="*/ 882869 h 1198180"/>
              <a:gd name="connsiteX26" fmla="*/ 572098 w 1596856"/>
              <a:gd name="connsiteY26" fmla="*/ 898635 h 1198180"/>
              <a:gd name="connsiteX27" fmla="*/ 587863 w 1596856"/>
              <a:gd name="connsiteY27" fmla="*/ 945931 h 1198180"/>
              <a:gd name="connsiteX28" fmla="*/ 619394 w 1596856"/>
              <a:gd name="connsiteY28" fmla="*/ 993228 h 1198180"/>
              <a:gd name="connsiteX29" fmla="*/ 635160 w 1596856"/>
              <a:gd name="connsiteY29" fmla="*/ 1166649 h 1198180"/>
              <a:gd name="connsiteX30" fmla="*/ 729753 w 1596856"/>
              <a:gd name="connsiteY30" fmla="*/ 1198180 h 1198180"/>
              <a:gd name="connsiteX31" fmla="*/ 1029298 w 1596856"/>
              <a:gd name="connsiteY31" fmla="*/ 1182414 h 1198180"/>
              <a:gd name="connsiteX32" fmla="*/ 1123891 w 1596856"/>
              <a:gd name="connsiteY32" fmla="*/ 1150883 h 1198180"/>
              <a:gd name="connsiteX33" fmla="*/ 1171187 w 1596856"/>
              <a:gd name="connsiteY33" fmla="*/ 1103587 h 1198180"/>
              <a:gd name="connsiteX34" fmla="*/ 1218484 w 1596856"/>
              <a:gd name="connsiteY34" fmla="*/ 1072056 h 1198180"/>
              <a:gd name="connsiteX35" fmla="*/ 1234249 w 1596856"/>
              <a:gd name="connsiteY35" fmla="*/ 1024759 h 1198180"/>
              <a:gd name="connsiteX36" fmla="*/ 1186953 w 1596856"/>
              <a:gd name="connsiteY36" fmla="*/ 914400 h 1198180"/>
              <a:gd name="connsiteX37" fmla="*/ 1092360 w 1596856"/>
              <a:gd name="connsiteY37" fmla="*/ 882869 h 1198180"/>
              <a:gd name="connsiteX38" fmla="*/ 1045063 w 1596856"/>
              <a:gd name="connsiteY38" fmla="*/ 867104 h 1198180"/>
              <a:gd name="connsiteX39" fmla="*/ 997767 w 1596856"/>
              <a:gd name="connsiteY39" fmla="*/ 835573 h 1198180"/>
              <a:gd name="connsiteX40" fmla="*/ 1045063 w 1596856"/>
              <a:gd name="connsiteY40" fmla="*/ 662152 h 1198180"/>
              <a:gd name="connsiteX41" fmla="*/ 1092360 w 1596856"/>
              <a:gd name="connsiteY41" fmla="*/ 630621 h 1198180"/>
              <a:gd name="connsiteX42" fmla="*/ 1123891 w 1596856"/>
              <a:gd name="connsiteY42" fmla="*/ 583325 h 1198180"/>
              <a:gd name="connsiteX43" fmla="*/ 1155422 w 1596856"/>
              <a:gd name="connsiteY43" fmla="*/ 567559 h 11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96856" h="1198180">
                <a:moveTo>
                  <a:pt x="1155422" y="567559"/>
                </a:moveTo>
                <a:lnTo>
                  <a:pt x="1155422" y="567559"/>
                </a:lnTo>
                <a:cubicBezTo>
                  <a:pt x="1197463" y="551793"/>
                  <a:pt x="1240100" y="537531"/>
                  <a:pt x="1281546" y="520262"/>
                </a:cubicBezTo>
                <a:cubicBezTo>
                  <a:pt x="1437380" y="455331"/>
                  <a:pt x="1267223" y="514525"/>
                  <a:pt x="1391905" y="472966"/>
                </a:cubicBezTo>
                <a:cubicBezTo>
                  <a:pt x="1412926" y="441435"/>
                  <a:pt x="1442984" y="414324"/>
                  <a:pt x="1454967" y="378373"/>
                </a:cubicBezTo>
                <a:cubicBezTo>
                  <a:pt x="1460222" y="362607"/>
                  <a:pt x="1460351" y="344053"/>
                  <a:pt x="1470732" y="331076"/>
                </a:cubicBezTo>
                <a:cubicBezTo>
                  <a:pt x="1482569" y="316280"/>
                  <a:pt x="1502263" y="310055"/>
                  <a:pt x="1518029" y="299545"/>
                </a:cubicBezTo>
                <a:cubicBezTo>
                  <a:pt x="1590309" y="191125"/>
                  <a:pt x="1569108" y="240903"/>
                  <a:pt x="1596856" y="157656"/>
                </a:cubicBezTo>
                <a:cubicBezTo>
                  <a:pt x="1591601" y="126125"/>
                  <a:pt x="1602141" y="87119"/>
                  <a:pt x="1581091" y="63062"/>
                </a:cubicBezTo>
                <a:cubicBezTo>
                  <a:pt x="1559205" y="38049"/>
                  <a:pt x="1514153" y="49967"/>
                  <a:pt x="1486498" y="31531"/>
                </a:cubicBezTo>
                <a:lnTo>
                  <a:pt x="1439201" y="0"/>
                </a:lnTo>
                <a:cubicBezTo>
                  <a:pt x="1386649" y="5255"/>
                  <a:pt x="1333746" y="7735"/>
                  <a:pt x="1281546" y="15766"/>
                </a:cubicBezTo>
                <a:cubicBezTo>
                  <a:pt x="1265121" y="18293"/>
                  <a:pt x="1247226" y="21150"/>
                  <a:pt x="1234249" y="31531"/>
                </a:cubicBezTo>
                <a:cubicBezTo>
                  <a:pt x="1219453" y="43368"/>
                  <a:pt x="1218786" y="68786"/>
                  <a:pt x="1202718" y="78828"/>
                </a:cubicBezTo>
                <a:cubicBezTo>
                  <a:pt x="1174533" y="96443"/>
                  <a:pt x="1139656" y="99849"/>
                  <a:pt x="1108125" y="110359"/>
                </a:cubicBezTo>
                <a:cubicBezTo>
                  <a:pt x="1092360" y="115614"/>
                  <a:pt x="1077125" y="122866"/>
                  <a:pt x="1060829" y="126125"/>
                </a:cubicBezTo>
                <a:cubicBezTo>
                  <a:pt x="965705" y="145149"/>
                  <a:pt x="1007422" y="133416"/>
                  <a:pt x="934705" y="157656"/>
                </a:cubicBezTo>
                <a:cubicBezTo>
                  <a:pt x="845367" y="152401"/>
                  <a:pt x="755193" y="155165"/>
                  <a:pt x="666691" y="141890"/>
                </a:cubicBezTo>
                <a:cubicBezTo>
                  <a:pt x="647953" y="139079"/>
                  <a:pt x="638316" y="111355"/>
                  <a:pt x="619394" y="110359"/>
                </a:cubicBezTo>
                <a:lnTo>
                  <a:pt x="367146" y="126125"/>
                </a:lnTo>
                <a:cubicBezTo>
                  <a:pt x="254685" y="163610"/>
                  <a:pt x="390648" y="110457"/>
                  <a:pt x="272553" y="189187"/>
                </a:cubicBezTo>
                <a:cubicBezTo>
                  <a:pt x="258726" y="198405"/>
                  <a:pt x="241022" y="199697"/>
                  <a:pt x="225256" y="204952"/>
                </a:cubicBezTo>
                <a:cubicBezTo>
                  <a:pt x="214746" y="220718"/>
                  <a:pt x="207985" y="239772"/>
                  <a:pt x="193725" y="252249"/>
                </a:cubicBezTo>
                <a:cubicBezTo>
                  <a:pt x="165206" y="277203"/>
                  <a:pt x="99132" y="315311"/>
                  <a:pt x="99132" y="315311"/>
                </a:cubicBezTo>
                <a:cubicBezTo>
                  <a:pt x="61609" y="427879"/>
                  <a:pt x="86037" y="382250"/>
                  <a:pt x="36070" y="457200"/>
                </a:cubicBezTo>
                <a:cubicBezTo>
                  <a:pt x="41325" y="599090"/>
                  <a:pt x="-57768" y="792607"/>
                  <a:pt x="51836" y="882869"/>
                </a:cubicBezTo>
                <a:cubicBezTo>
                  <a:pt x="185766" y="993164"/>
                  <a:pt x="399786" y="878363"/>
                  <a:pt x="572098" y="898635"/>
                </a:cubicBezTo>
                <a:cubicBezTo>
                  <a:pt x="588602" y="900577"/>
                  <a:pt x="580431" y="931067"/>
                  <a:pt x="587863" y="945931"/>
                </a:cubicBezTo>
                <a:cubicBezTo>
                  <a:pt x="596337" y="962879"/>
                  <a:pt x="608884" y="977462"/>
                  <a:pt x="619394" y="993228"/>
                </a:cubicBezTo>
                <a:cubicBezTo>
                  <a:pt x="624649" y="1051035"/>
                  <a:pt x="607641" y="1115542"/>
                  <a:pt x="635160" y="1166649"/>
                </a:cubicBezTo>
                <a:cubicBezTo>
                  <a:pt x="650917" y="1195913"/>
                  <a:pt x="729753" y="1198180"/>
                  <a:pt x="729753" y="1198180"/>
                </a:cubicBezTo>
                <a:cubicBezTo>
                  <a:pt x="829601" y="1192925"/>
                  <a:pt x="930024" y="1194327"/>
                  <a:pt x="1029298" y="1182414"/>
                </a:cubicBezTo>
                <a:cubicBezTo>
                  <a:pt x="1062298" y="1178454"/>
                  <a:pt x="1123891" y="1150883"/>
                  <a:pt x="1123891" y="1150883"/>
                </a:cubicBezTo>
                <a:cubicBezTo>
                  <a:pt x="1139656" y="1135118"/>
                  <a:pt x="1154059" y="1117860"/>
                  <a:pt x="1171187" y="1103587"/>
                </a:cubicBezTo>
                <a:cubicBezTo>
                  <a:pt x="1185743" y="1091457"/>
                  <a:pt x="1206647" y="1086852"/>
                  <a:pt x="1218484" y="1072056"/>
                </a:cubicBezTo>
                <a:cubicBezTo>
                  <a:pt x="1228865" y="1059079"/>
                  <a:pt x="1228994" y="1040525"/>
                  <a:pt x="1234249" y="1024759"/>
                </a:cubicBezTo>
                <a:cubicBezTo>
                  <a:pt x="1226800" y="994961"/>
                  <a:pt x="1219212" y="934562"/>
                  <a:pt x="1186953" y="914400"/>
                </a:cubicBezTo>
                <a:cubicBezTo>
                  <a:pt x="1158768" y="896785"/>
                  <a:pt x="1123891" y="893379"/>
                  <a:pt x="1092360" y="882869"/>
                </a:cubicBezTo>
                <a:lnTo>
                  <a:pt x="1045063" y="867104"/>
                </a:lnTo>
                <a:cubicBezTo>
                  <a:pt x="1029298" y="856594"/>
                  <a:pt x="1001483" y="854153"/>
                  <a:pt x="997767" y="835573"/>
                </a:cubicBezTo>
                <a:cubicBezTo>
                  <a:pt x="986887" y="781172"/>
                  <a:pt x="1002998" y="704217"/>
                  <a:pt x="1045063" y="662152"/>
                </a:cubicBezTo>
                <a:cubicBezTo>
                  <a:pt x="1058461" y="648754"/>
                  <a:pt x="1076594" y="641131"/>
                  <a:pt x="1092360" y="630621"/>
                </a:cubicBezTo>
                <a:cubicBezTo>
                  <a:pt x="1102870" y="614856"/>
                  <a:pt x="1112055" y="598121"/>
                  <a:pt x="1123891" y="583325"/>
                </a:cubicBezTo>
                <a:cubicBezTo>
                  <a:pt x="1133176" y="571718"/>
                  <a:pt x="1150167" y="570187"/>
                  <a:pt x="1155422" y="567559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/>
          <p:cNvSpPr/>
          <p:nvPr/>
        </p:nvSpPr>
        <p:spPr>
          <a:xfrm>
            <a:off x="4611807" y="5138480"/>
            <a:ext cx="320827" cy="260547"/>
          </a:xfrm>
          <a:custGeom>
            <a:avLst/>
            <a:gdLst>
              <a:gd name="connsiteX0" fmla="*/ 173420 w 507266"/>
              <a:gd name="connsiteY0" fmla="*/ 362606 h 362606"/>
              <a:gd name="connsiteX1" fmla="*/ 173420 w 507266"/>
              <a:gd name="connsiteY1" fmla="*/ 362606 h 362606"/>
              <a:gd name="connsiteX2" fmla="*/ 315310 w 507266"/>
              <a:gd name="connsiteY2" fmla="*/ 331075 h 362606"/>
              <a:gd name="connsiteX3" fmla="*/ 362607 w 507266"/>
              <a:gd name="connsiteY3" fmla="*/ 299544 h 362606"/>
              <a:gd name="connsiteX4" fmla="*/ 409903 w 507266"/>
              <a:gd name="connsiteY4" fmla="*/ 283779 h 362606"/>
              <a:gd name="connsiteX5" fmla="*/ 504496 w 507266"/>
              <a:gd name="connsiteY5" fmla="*/ 204951 h 362606"/>
              <a:gd name="connsiteX6" fmla="*/ 488731 w 507266"/>
              <a:gd name="connsiteY6" fmla="*/ 78827 h 362606"/>
              <a:gd name="connsiteX7" fmla="*/ 441434 w 507266"/>
              <a:gd name="connsiteY7" fmla="*/ 31531 h 362606"/>
              <a:gd name="connsiteX8" fmla="*/ 346841 w 507266"/>
              <a:gd name="connsiteY8" fmla="*/ 0 h 362606"/>
              <a:gd name="connsiteX9" fmla="*/ 63062 w 507266"/>
              <a:gd name="connsiteY9" fmla="*/ 15765 h 362606"/>
              <a:gd name="connsiteX10" fmla="*/ 15765 w 507266"/>
              <a:gd name="connsiteY10" fmla="*/ 31531 h 362606"/>
              <a:gd name="connsiteX11" fmla="*/ 0 w 507266"/>
              <a:gd name="connsiteY11" fmla="*/ 78827 h 362606"/>
              <a:gd name="connsiteX12" fmla="*/ 15765 w 507266"/>
              <a:gd name="connsiteY12" fmla="*/ 268013 h 362606"/>
              <a:gd name="connsiteX13" fmla="*/ 63062 w 507266"/>
              <a:gd name="connsiteY13" fmla="*/ 299544 h 362606"/>
              <a:gd name="connsiteX14" fmla="*/ 173420 w 507266"/>
              <a:gd name="connsiteY14" fmla="*/ 362606 h 36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7266" h="362606">
                <a:moveTo>
                  <a:pt x="173420" y="362606"/>
                </a:moveTo>
                <a:lnTo>
                  <a:pt x="173420" y="362606"/>
                </a:lnTo>
                <a:cubicBezTo>
                  <a:pt x="220717" y="352096"/>
                  <a:pt x="269346" y="346396"/>
                  <a:pt x="315310" y="331075"/>
                </a:cubicBezTo>
                <a:cubicBezTo>
                  <a:pt x="333286" y="325083"/>
                  <a:pt x="345659" y="308018"/>
                  <a:pt x="362607" y="299544"/>
                </a:cubicBezTo>
                <a:cubicBezTo>
                  <a:pt x="377471" y="292112"/>
                  <a:pt x="394138" y="289034"/>
                  <a:pt x="409903" y="283779"/>
                </a:cubicBezTo>
                <a:cubicBezTo>
                  <a:pt x="427728" y="271896"/>
                  <a:pt x="500310" y="227975"/>
                  <a:pt x="504496" y="204951"/>
                </a:cubicBezTo>
                <a:cubicBezTo>
                  <a:pt x="512075" y="163266"/>
                  <a:pt x="503210" y="118645"/>
                  <a:pt x="488731" y="78827"/>
                </a:cubicBezTo>
                <a:cubicBezTo>
                  <a:pt x="481112" y="57874"/>
                  <a:pt x="460924" y="42359"/>
                  <a:pt x="441434" y="31531"/>
                </a:cubicBezTo>
                <a:cubicBezTo>
                  <a:pt x="412380" y="15390"/>
                  <a:pt x="346841" y="0"/>
                  <a:pt x="346841" y="0"/>
                </a:cubicBezTo>
                <a:cubicBezTo>
                  <a:pt x="252248" y="5255"/>
                  <a:pt x="157374" y="6783"/>
                  <a:pt x="63062" y="15765"/>
                </a:cubicBezTo>
                <a:cubicBezTo>
                  <a:pt x="46518" y="17341"/>
                  <a:pt x="27516" y="19780"/>
                  <a:pt x="15765" y="31531"/>
                </a:cubicBezTo>
                <a:cubicBezTo>
                  <a:pt x="4014" y="43282"/>
                  <a:pt x="5255" y="63062"/>
                  <a:pt x="0" y="78827"/>
                </a:cubicBezTo>
                <a:cubicBezTo>
                  <a:pt x="5255" y="141889"/>
                  <a:pt x="-1620" y="207167"/>
                  <a:pt x="15765" y="268013"/>
                </a:cubicBezTo>
                <a:cubicBezTo>
                  <a:pt x="20970" y="286232"/>
                  <a:pt x="45747" y="291849"/>
                  <a:pt x="63062" y="299544"/>
                </a:cubicBezTo>
                <a:cubicBezTo>
                  <a:pt x="141485" y="334399"/>
                  <a:pt x="155027" y="352096"/>
                  <a:pt x="173420" y="36260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/>
          <p:cNvSpPr/>
          <p:nvPr/>
        </p:nvSpPr>
        <p:spPr>
          <a:xfrm>
            <a:off x="5292708" y="5033985"/>
            <a:ext cx="211895" cy="275825"/>
          </a:xfrm>
          <a:custGeom>
            <a:avLst/>
            <a:gdLst>
              <a:gd name="connsiteX0" fmla="*/ 173420 w 507266"/>
              <a:gd name="connsiteY0" fmla="*/ 362606 h 362606"/>
              <a:gd name="connsiteX1" fmla="*/ 173420 w 507266"/>
              <a:gd name="connsiteY1" fmla="*/ 362606 h 362606"/>
              <a:gd name="connsiteX2" fmla="*/ 315310 w 507266"/>
              <a:gd name="connsiteY2" fmla="*/ 331075 h 362606"/>
              <a:gd name="connsiteX3" fmla="*/ 362607 w 507266"/>
              <a:gd name="connsiteY3" fmla="*/ 299544 h 362606"/>
              <a:gd name="connsiteX4" fmla="*/ 409903 w 507266"/>
              <a:gd name="connsiteY4" fmla="*/ 283779 h 362606"/>
              <a:gd name="connsiteX5" fmla="*/ 504496 w 507266"/>
              <a:gd name="connsiteY5" fmla="*/ 204951 h 362606"/>
              <a:gd name="connsiteX6" fmla="*/ 488731 w 507266"/>
              <a:gd name="connsiteY6" fmla="*/ 78827 h 362606"/>
              <a:gd name="connsiteX7" fmla="*/ 441434 w 507266"/>
              <a:gd name="connsiteY7" fmla="*/ 31531 h 362606"/>
              <a:gd name="connsiteX8" fmla="*/ 346841 w 507266"/>
              <a:gd name="connsiteY8" fmla="*/ 0 h 362606"/>
              <a:gd name="connsiteX9" fmla="*/ 63062 w 507266"/>
              <a:gd name="connsiteY9" fmla="*/ 15765 h 362606"/>
              <a:gd name="connsiteX10" fmla="*/ 15765 w 507266"/>
              <a:gd name="connsiteY10" fmla="*/ 31531 h 362606"/>
              <a:gd name="connsiteX11" fmla="*/ 0 w 507266"/>
              <a:gd name="connsiteY11" fmla="*/ 78827 h 362606"/>
              <a:gd name="connsiteX12" fmla="*/ 15765 w 507266"/>
              <a:gd name="connsiteY12" fmla="*/ 268013 h 362606"/>
              <a:gd name="connsiteX13" fmla="*/ 63062 w 507266"/>
              <a:gd name="connsiteY13" fmla="*/ 299544 h 362606"/>
              <a:gd name="connsiteX14" fmla="*/ 173420 w 507266"/>
              <a:gd name="connsiteY14" fmla="*/ 362606 h 36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7266" h="362606">
                <a:moveTo>
                  <a:pt x="173420" y="362606"/>
                </a:moveTo>
                <a:lnTo>
                  <a:pt x="173420" y="362606"/>
                </a:lnTo>
                <a:cubicBezTo>
                  <a:pt x="220717" y="352096"/>
                  <a:pt x="269346" y="346396"/>
                  <a:pt x="315310" y="331075"/>
                </a:cubicBezTo>
                <a:cubicBezTo>
                  <a:pt x="333286" y="325083"/>
                  <a:pt x="345659" y="308018"/>
                  <a:pt x="362607" y="299544"/>
                </a:cubicBezTo>
                <a:cubicBezTo>
                  <a:pt x="377471" y="292112"/>
                  <a:pt x="394138" y="289034"/>
                  <a:pt x="409903" y="283779"/>
                </a:cubicBezTo>
                <a:cubicBezTo>
                  <a:pt x="427728" y="271896"/>
                  <a:pt x="500310" y="227975"/>
                  <a:pt x="504496" y="204951"/>
                </a:cubicBezTo>
                <a:cubicBezTo>
                  <a:pt x="512075" y="163266"/>
                  <a:pt x="503210" y="118645"/>
                  <a:pt x="488731" y="78827"/>
                </a:cubicBezTo>
                <a:cubicBezTo>
                  <a:pt x="481112" y="57874"/>
                  <a:pt x="460924" y="42359"/>
                  <a:pt x="441434" y="31531"/>
                </a:cubicBezTo>
                <a:cubicBezTo>
                  <a:pt x="412380" y="15390"/>
                  <a:pt x="346841" y="0"/>
                  <a:pt x="346841" y="0"/>
                </a:cubicBezTo>
                <a:cubicBezTo>
                  <a:pt x="252248" y="5255"/>
                  <a:pt x="157374" y="6783"/>
                  <a:pt x="63062" y="15765"/>
                </a:cubicBezTo>
                <a:cubicBezTo>
                  <a:pt x="46518" y="17341"/>
                  <a:pt x="27516" y="19780"/>
                  <a:pt x="15765" y="31531"/>
                </a:cubicBezTo>
                <a:cubicBezTo>
                  <a:pt x="4014" y="43282"/>
                  <a:pt x="5255" y="63062"/>
                  <a:pt x="0" y="78827"/>
                </a:cubicBezTo>
                <a:cubicBezTo>
                  <a:pt x="5255" y="141889"/>
                  <a:pt x="-1620" y="207167"/>
                  <a:pt x="15765" y="268013"/>
                </a:cubicBezTo>
                <a:cubicBezTo>
                  <a:pt x="20970" y="286232"/>
                  <a:pt x="45747" y="291849"/>
                  <a:pt x="63062" y="299544"/>
                </a:cubicBezTo>
                <a:cubicBezTo>
                  <a:pt x="141485" y="334399"/>
                  <a:pt x="155027" y="352096"/>
                  <a:pt x="173420" y="36260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3105378" y="3943641"/>
            <a:ext cx="2062315" cy="1645754"/>
          </a:xfrm>
          <a:custGeom>
            <a:avLst/>
            <a:gdLst>
              <a:gd name="connsiteX0" fmla="*/ 1155422 w 1596856"/>
              <a:gd name="connsiteY0" fmla="*/ 567559 h 1198180"/>
              <a:gd name="connsiteX1" fmla="*/ 1155422 w 1596856"/>
              <a:gd name="connsiteY1" fmla="*/ 567559 h 1198180"/>
              <a:gd name="connsiteX2" fmla="*/ 1281546 w 1596856"/>
              <a:gd name="connsiteY2" fmla="*/ 520262 h 1198180"/>
              <a:gd name="connsiteX3" fmla="*/ 1391905 w 1596856"/>
              <a:gd name="connsiteY3" fmla="*/ 472966 h 1198180"/>
              <a:gd name="connsiteX4" fmla="*/ 1454967 w 1596856"/>
              <a:gd name="connsiteY4" fmla="*/ 378373 h 1198180"/>
              <a:gd name="connsiteX5" fmla="*/ 1470732 w 1596856"/>
              <a:gd name="connsiteY5" fmla="*/ 331076 h 1198180"/>
              <a:gd name="connsiteX6" fmla="*/ 1518029 w 1596856"/>
              <a:gd name="connsiteY6" fmla="*/ 299545 h 1198180"/>
              <a:gd name="connsiteX7" fmla="*/ 1596856 w 1596856"/>
              <a:gd name="connsiteY7" fmla="*/ 157656 h 1198180"/>
              <a:gd name="connsiteX8" fmla="*/ 1581091 w 1596856"/>
              <a:gd name="connsiteY8" fmla="*/ 63062 h 1198180"/>
              <a:gd name="connsiteX9" fmla="*/ 1486498 w 1596856"/>
              <a:gd name="connsiteY9" fmla="*/ 31531 h 1198180"/>
              <a:gd name="connsiteX10" fmla="*/ 1439201 w 1596856"/>
              <a:gd name="connsiteY10" fmla="*/ 0 h 1198180"/>
              <a:gd name="connsiteX11" fmla="*/ 1281546 w 1596856"/>
              <a:gd name="connsiteY11" fmla="*/ 15766 h 1198180"/>
              <a:gd name="connsiteX12" fmla="*/ 1234249 w 1596856"/>
              <a:gd name="connsiteY12" fmla="*/ 31531 h 1198180"/>
              <a:gd name="connsiteX13" fmla="*/ 1202718 w 1596856"/>
              <a:gd name="connsiteY13" fmla="*/ 78828 h 1198180"/>
              <a:gd name="connsiteX14" fmla="*/ 1108125 w 1596856"/>
              <a:gd name="connsiteY14" fmla="*/ 110359 h 1198180"/>
              <a:gd name="connsiteX15" fmla="*/ 1060829 w 1596856"/>
              <a:gd name="connsiteY15" fmla="*/ 126125 h 1198180"/>
              <a:gd name="connsiteX16" fmla="*/ 934705 w 1596856"/>
              <a:gd name="connsiteY16" fmla="*/ 157656 h 1198180"/>
              <a:gd name="connsiteX17" fmla="*/ 666691 w 1596856"/>
              <a:gd name="connsiteY17" fmla="*/ 141890 h 1198180"/>
              <a:gd name="connsiteX18" fmla="*/ 619394 w 1596856"/>
              <a:gd name="connsiteY18" fmla="*/ 110359 h 1198180"/>
              <a:gd name="connsiteX19" fmla="*/ 367146 w 1596856"/>
              <a:gd name="connsiteY19" fmla="*/ 126125 h 1198180"/>
              <a:gd name="connsiteX20" fmla="*/ 272553 w 1596856"/>
              <a:gd name="connsiteY20" fmla="*/ 189187 h 1198180"/>
              <a:gd name="connsiteX21" fmla="*/ 225256 w 1596856"/>
              <a:gd name="connsiteY21" fmla="*/ 204952 h 1198180"/>
              <a:gd name="connsiteX22" fmla="*/ 193725 w 1596856"/>
              <a:gd name="connsiteY22" fmla="*/ 252249 h 1198180"/>
              <a:gd name="connsiteX23" fmla="*/ 99132 w 1596856"/>
              <a:gd name="connsiteY23" fmla="*/ 315311 h 1198180"/>
              <a:gd name="connsiteX24" fmla="*/ 36070 w 1596856"/>
              <a:gd name="connsiteY24" fmla="*/ 457200 h 1198180"/>
              <a:gd name="connsiteX25" fmla="*/ 51836 w 1596856"/>
              <a:gd name="connsiteY25" fmla="*/ 882869 h 1198180"/>
              <a:gd name="connsiteX26" fmla="*/ 572098 w 1596856"/>
              <a:gd name="connsiteY26" fmla="*/ 898635 h 1198180"/>
              <a:gd name="connsiteX27" fmla="*/ 587863 w 1596856"/>
              <a:gd name="connsiteY27" fmla="*/ 945931 h 1198180"/>
              <a:gd name="connsiteX28" fmla="*/ 619394 w 1596856"/>
              <a:gd name="connsiteY28" fmla="*/ 993228 h 1198180"/>
              <a:gd name="connsiteX29" fmla="*/ 635160 w 1596856"/>
              <a:gd name="connsiteY29" fmla="*/ 1166649 h 1198180"/>
              <a:gd name="connsiteX30" fmla="*/ 729753 w 1596856"/>
              <a:gd name="connsiteY30" fmla="*/ 1198180 h 1198180"/>
              <a:gd name="connsiteX31" fmla="*/ 1029298 w 1596856"/>
              <a:gd name="connsiteY31" fmla="*/ 1182414 h 1198180"/>
              <a:gd name="connsiteX32" fmla="*/ 1123891 w 1596856"/>
              <a:gd name="connsiteY32" fmla="*/ 1150883 h 1198180"/>
              <a:gd name="connsiteX33" fmla="*/ 1171187 w 1596856"/>
              <a:gd name="connsiteY33" fmla="*/ 1103587 h 1198180"/>
              <a:gd name="connsiteX34" fmla="*/ 1218484 w 1596856"/>
              <a:gd name="connsiteY34" fmla="*/ 1072056 h 1198180"/>
              <a:gd name="connsiteX35" fmla="*/ 1234249 w 1596856"/>
              <a:gd name="connsiteY35" fmla="*/ 1024759 h 1198180"/>
              <a:gd name="connsiteX36" fmla="*/ 1186953 w 1596856"/>
              <a:gd name="connsiteY36" fmla="*/ 914400 h 1198180"/>
              <a:gd name="connsiteX37" fmla="*/ 1092360 w 1596856"/>
              <a:gd name="connsiteY37" fmla="*/ 882869 h 1198180"/>
              <a:gd name="connsiteX38" fmla="*/ 1045063 w 1596856"/>
              <a:gd name="connsiteY38" fmla="*/ 867104 h 1198180"/>
              <a:gd name="connsiteX39" fmla="*/ 997767 w 1596856"/>
              <a:gd name="connsiteY39" fmla="*/ 835573 h 1198180"/>
              <a:gd name="connsiteX40" fmla="*/ 1045063 w 1596856"/>
              <a:gd name="connsiteY40" fmla="*/ 662152 h 1198180"/>
              <a:gd name="connsiteX41" fmla="*/ 1092360 w 1596856"/>
              <a:gd name="connsiteY41" fmla="*/ 630621 h 1198180"/>
              <a:gd name="connsiteX42" fmla="*/ 1123891 w 1596856"/>
              <a:gd name="connsiteY42" fmla="*/ 583325 h 1198180"/>
              <a:gd name="connsiteX43" fmla="*/ 1155422 w 1596856"/>
              <a:gd name="connsiteY43" fmla="*/ 567559 h 119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96856" h="1198180">
                <a:moveTo>
                  <a:pt x="1155422" y="567559"/>
                </a:moveTo>
                <a:lnTo>
                  <a:pt x="1155422" y="567559"/>
                </a:lnTo>
                <a:cubicBezTo>
                  <a:pt x="1197463" y="551793"/>
                  <a:pt x="1240100" y="537531"/>
                  <a:pt x="1281546" y="520262"/>
                </a:cubicBezTo>
                <a:cubicBezTo>
                  <a:pt x="1437380" y="455331"/>
                  <a:pt x="1267223" y="514525"/>
                  <a:pt x="1391905" y="472966"/>
                </a:cubicBezTo>
                <a:cubicBezTo>
                  <a:pt x="1412926" y="441435"/>
                  <a:pt x="1442984" y="414324"/>
                  <a:pt x="1454967" y="378373"/>
                </a:cubicBezTo>
                <a:cubicBezTo>
                  <a:pt x="1460222" y="362607"/>
                  <a:pt x="1460351" y="344053"/>
                  <a:pt x="1470732" y="331076"/>
                </a:cubicBezTo>
                <a:cubicBezTo>
                  <a:pt x="1482569" y="316280"/>
                  <a:pt x="1502263" y="310055"/>
                  <a:pt x="1518029" y="299545"/>
                </a:cubicBezTo>
                <a:cubicBezTo>
                  <a:pt x="1590309" y="191125"/>
                  <a:pt x="1569108" y="240903"/>
                  <a:pt x="1596856" y="157656"/>
                </a:cubicBezTo>
                <a:cubicBezTo>
                  <a:pt x="1591601" y="126125"/>
                  <a:pt x="1602141" y="87119"/>
                  <a:pt x="1581091" y="63062"/>
                </a:cubicBezTo>
                <a:cubicBezTo>
                  <a:pt x="1559205" y="38049"/>
                  <a:pt x="1514153" y="49967"/>
                  <a:pt x="1486498" y="31531"/>
                </a:cubicBezTo>
                <a:lnTo>
                  <a:pt x="1439201" y="0"/>
                </a:lnTo>
                <a:cubicBezTo>
                  <a:pt x="1386649" y="5255"/>
                  <a:pt x="1333746" y="7735"/>
                  <a:pt x="1281546" y="15766"/>
                </a:cubicBezTo>
                <a:cubicBezTo>
                  <a:pt x="1265121" y="18293"/>
                  <a:pt x="1247226" y="21150"/>
                  <a:pt x="1234249" y="31531"/>
                </a:cubicBezTo>
                <a:cubicBezTo>
                  <a:pt x="1219453" y="43368"/>
                  <a:pt x="1218786" y="68786"/>
                  <a:pt x="1202718" y="78828"/>
                </a:cubicBezTo>
                <a:cubicBezTo>
                  <a:pt x="1174533" y="96443"/>
                  <a:pt x="1139656" y="99849"/>
                  <a:pt x="1108125" y="110359"/>
                </a:cubicBezTo>
                <a:cubicBezTo>
                  <a:pt x="1092360" y="115614"/>
                  <a:pt x="1077125" y="122866"/>
                  <a:pt x="1060829" y="126125"/>
                </a:cubicBezTo>
                <a:cubicBezTo>
                  <a:pt x="965705" y="145149"/>
                  <a:pt x="1007422" y="133416"/>
                  <a:pt x="934705" y="157656"/>
                </a:cubicBezTo>
                <a:cubicBezTo>
                  <a:pt x="845367" y="152401"/>
                  <a:pt x="755193" y="155165"/>
                  <a:pt x="666691" y="141890"/>
                </a:cubicBezTo>
                <a:cubicBezTo>
                  <a:pt x="647953" y="139079"/>
                  <a:pt x="638316" y="111355"/>
                  <a:pt x="619394" y="110359"/>
                </a:cubicBezTo>
                <a:lnTo>
                  <a:pt x="367146" y="126125"/>
                </a:lnTo>
                <a:cubicBezTo>
                  <a:pt x="254685" y="163610"/>
                  <a:pt x="390648" y="110457"/>
                  <a:pt x="272553" y="189187"/>
                </a:cubicBezTo>
                <a:cubicBezTo>
                  <a:pt x="258726" y="198405"/>
                  <a:pt x="241022" y="199697"/>
                  <a:pt x="225256" y="204952"/>
                </a:cubicBezTo>
                <a:cubicBezTo>
                  <a:pt x="214746" y="220718"/>
                  <a:pt x="207985" y="239772"/>
                  <a:pt x="193725" y="252249"/>
                </a:cubicBezTo>
                <a:cubicBezTo>
                  <a:pt x="165206" y="277203"/>
                  <a:pt x="99132" y="315311"/>
                  <a:pt x="99132" y="315311"/>
                </a:cubicBezTo>
                <a:cubicBezTo>
                  <a:pt x="61609" y="427879"/>
                  <a:pt x="86037" y="382250"/>
                  <a:pt x="36070" y="457200"/>
                </a:cubicBezTo>
                <a:cubicBezTo>
                  <a:pt x="41325" y="599090"/>
                  <a:pt x="-57768" y="792607"/>
                  <a:pt x="51836" y="882869"/>
                </a:cubicBezTo>
                <a:cubicBezTo>
                  <a:pt x="185766" y="993164"/>
                  <a:pt x="399786" y="878363"/>
                  <a:pt x="572098" y="898635"/>
                </a:cubicBezTo>
                <a:cubicBezTo>
                  <a:pt x="588602" y="900577"/>
                  <a:pt x="580431" y="931067"/>
                  <a:pt x="587863" y="945931"/>
                </a:cubicBezTo>
                <a:cubicBezTo>
                  <a:pt x="596337" y="962879"/>
                  <a:pt x="608884" y="977462"/>
                  <a:pt x="619394" y="993228"/>
                </a:cubicBezTo>
                <a:cubicBezTo>
                  <a:pt x="624649" y="1051035"/>
                  <a:pt x="607641" y="1115542"/>
                  <a:pt x="635160" y="1166649"/>
                </a:cubicBezTo>
                <a:cubicBezTo>
                  <a:pt x="650917" y="1195913"/>
                  <a:pt x="729753" y="1198180"/>
                  <a:pt x="729753" y="1198180"/>
                </a:cubicBezTo>
                <a:cubicBezTo>
                  <a:pt x="829601" y="1192925"/>
                  <a:pt x="930024" y="1194327"/>
                  <a:pt x="1029298" y="1182414"/>
                </a:cubicBezTo>
                <a:cubicBezTo>
                  <a:pt x="1062298" y="1178454"/>
                  <a:pt x="1123891" y="1150883"/>
                  <a:pt x="1123891" y="1150883"/>
                </a:cubicBezTo>
                <a:cubicBezTo>
                  <a:pt x="1139656" y="1135118"/>
                  <a:pt x="1154059" y="1117860"/>
                  <a:pt x="1171187" y="1103587"/>
                </a:cubicBezTo>
                <a:cubicBezTo>
                  <a:pt x="1185743" y="1091457"/>
                  <a:pt x="1206647" y="1086852"/>
                  <a:pt x="1218484" y="1072056"/>
                </a:cubicBezTo>
                <a:cubicBezTo>
                  <a:pt x="1228865" y="1059079"/>
                  <a:pt x="1228994" y="1040525"/>
                  <a:pt x="1234249" y="1024759"/>
                </a:cubicBezTo>
                <a:cubicBezTo>
                  <a:pt x="1226800" y="994961"/>
                  <a:pt x="1219212" y="934562"/>
                  <a:pt x="1186953" y="914400"/>
                </a:cubicBezTo>
                <a:cubicBezTo>
                  <a:pt x="1158768" y="896785"/>
                  <a:pt x="1123891" y="893379"/>
                  <a:pt x="1092360" y="882869"/>
                </a:cubicBezTo>
                <a:lnTo>
                  <a:pt x="1045063" y="867104"/>
                </a:lnTo>
                <a:cubicBezTo>
                  <a:pt x="1029298" y="856594"/>
                  <a:pt x="1001483" y="854153"/>
                  <a:pt x="997767" y="835573"/>
                </a:cubicBezTo>
                <a:cubicBezTo>
                  <a:pt x="986887" y="781172"/>
                  <a:pt x="1002998" y="704217"/>
                  <a:pt x="1045063" y="662152"/>
                </a:cubicBezTo>
                <a:cubicBezTo>
                  <a:pt x="1058461" y="648754"/>
                  <a:pt x="1076594" y="641131"/>
                  <a:pt x="1092360" y="630621"/>
                </a:cubicBezTo>
                <a:cubicBezTo>
                  <a:pt x="1102870" y="614856"/>
                  <a:pt x="1112055" y="598121"/>
                  <a:pt x="1123891" y="583325"/>
                </a:cubicBezTo>
                <a:cubicBezTo>
                  <a:pt x="1133176" y="571718"/>
                  <a:pt x="1150167" y="570187"/>
                  <a:pt x="1155422" y="567559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グループ化 73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75" name="グループ化 74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79" name="グループ化 78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81" name="正方形/長方形 80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82" name="正方形/長方形 81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83" name="正方形/長方形 82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84" name="正方形/長方形 83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85" name="正方形/長方形 84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86" name="正方形/長方形 85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87" name="正方形/長方形 86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80" name="正方形/長方形 79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76" name="正方形/長方形 75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41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正方形/長方形 64"/>
          <p:cNvSpPr/>
          <p:nvPr/>
        </p:nvSpPr>
        <p:spPr>
          <a:xfrm>
            <a:off x="899592" y="2443203"/>
            <a:ext cx="3744416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⑤</a:t>
            </a:r>
            <a:r>
              <a:rPr lang="ja-JP" altLang="en-US" dirty="0" smtClean="0"/>
              <a:t>被度</a:t>
            </a:r>
            <a:r>
              <a:rPr lang="ja-JP" altLang="en-US" dirty="0"/>
              <a:t>の測定と被度階級の</a:t>
            </a:r>
            <a:r>
              <a:rPr lang="ja-JP" altLang="en-US" dirty="0" smtClean="0"/>
              <a:t>換算－１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スケッチをもとに種別の枠の中で占める割合（被度）を目算で求める。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 smtClean="0"/>
              <a:t>　　　　　　　　　　　　　　　　例）　　（ブタナ）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　　　　　　　　　　　　　　被度　</a:t>
            </a:r>
            <a:r>
              <a:rPr lang="en-US" altLang="ja-JP" sz="3600" dirty="0" smtClean="0"/>
              <a:t>55</a:t>
            </a:r>
            <a:r>
              <a:rPr lang="ja-JP" altLang="en-US" sz="3600" dirty="0" smtClean="0"/>
              <a:t>％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　　　　　　　　　　　　　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11" name="フリーフォーム 10"/>
          <p:cNvSpPr/>
          <p:nvPr/>
        </p:nvSpPr>
        <p:spPr>
          <a:xfrm>
            <a:off x="902224" y="2441908"/>
            <a:ext cx="508097" cy="47840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3483879" y="2972495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070577" y="2420888"/>
            <a:ext cx="576063" cy="362514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939562" y="3350682"/>
            <a:ext cx="528844" cy="765269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1506358" y="2441908"/>
            <a:ext cx="582523" cy="519519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918919" y="2814281"/>
            <a:ext cx="561953" cy="624901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143569" y="3402861"/>
            <a:ext cx="589939" cy="620344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4057924" y="5513692"/>
            <a:ext cx="588716" cy="472070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3749708" y="4993600"/>
            <a:ext cx="850544" cy="645703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3955486" y="3386817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3784309" y="2646488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4154538" y="3092992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3894660" y="2961427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2453073" y="5749727"/>
            <a:ext cx="260832" cy="319449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1194224" y="5139742"/>
            <a:ext cx="593112" cy="438449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2685452" y="3765004"/>
            <a:ext cx="452508" cy="438131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1787336" y="3591956"/>
            <a:ext cx="472264" cy="463678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2712653" y="3371609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2142515" y="5442278"/>
            <a:ext cx="386948" cy="378408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1921967" y="4957562"/>
            <a:ext cx="613836" cy="517302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4107886" y="3539217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2777354" y="2888132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>
            <a:off x="3175458" y="2835581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>
            <a:off x="2534455" y="2557614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1830780" y="5663718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3116658" y="3213768"/>
            <a:ext cx="398105" cy="378187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/>
          <p:cNvSpPr/>
          <p:nvPr/>
        </p:nvSpPr>
        <p:spPr>
          <a:xfrm>
            <a:off x="1309910" y="2890760"/>
            <a:ext cx="582523" cy="519519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/>
        </p:nvSpPr>
        <p:spPr>
          <a:xfrm>
            <a:off x="1107157" y="4524175"/>
            <a:ext cx="405506" cy="29475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/>
        </p:nvSpPr>
        <p:spPr>
          <a:xfrm>
            <a:off x="980519" y="4815327"/>
            <a:ext cx="272733" cy="294754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/>
        </p:nvSpPr>
        <p:spPr>
          <a:xfrm>
            <a:off x="960818" y="4040533"/>
            <a:ext cx="312134" cy="31719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>
            <a:off x="1289036" y="4182854"/>
            <a:ext cx="312134" cy="31719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/>
          <p:cNvSpPr/>
          <p:nvPr/>
        </p:nvSpPr>
        <p:spPr>
          <a:xfrm>
            <a:off x="939562" y="4297016"/>
            <a:ext cx="312134" cy="317195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>
            <a:off x="3315710" y="5763825"/>
            <a:ext cx="315783" cy="250528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3772391" y="4392259"/>
            <a:ext cx="827861" cy="645703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/>
        </p:nvSpPr>
        <p:spPr>
          <a:xfrm>
            <a:off x="5796136" y="3090423"/>
            <a:ext cx="288031" cy="362514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52" name="グループ化 51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61" name="正方形/長方形 60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62" name="正方形/長方形 61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63" name="正方形/長方形 62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64" name="正方形/長方形 63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67" name="正方形/長方形 66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68" name="正方形/長方形 67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69" name="正方形/長方形 68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58" name="正方形/長方形 57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48" name="正方形/長方形 47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⑤</a:t>
            </a:r>
            <a:r>
              <a:rPr lang="ja-JP" altLang="en-US" dirty="0" smtClean="0"/>
              <a:t>被度</a:t>
            </a:r>
            <a:r>
              <a:rPr lang="ja-JP" altLang="en-US" dirty="0"/>
              <a:t>の測定と被度階級の</a:t>
            </a:r>
            <a:r>
              <a:rPr lang="ja-JP" altLang="en-US" dirty="0" smtClean="0"/>
              <a:t>換算－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調べた被度から，次の表をもとに被度階級</a:t>
            </a:r>
            <a:r>
              <a:rPr lang="ja-JP" altLang="en-US" sz="3600" dirty="0"/>
              <a:t>を</a:t>
            </a:r>
            <a:r>
              <a:rPr lang="ja-JP" altLang="en-US" sz="3600" dirty="0" smtClean="0"/>
              <a:t>求める。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例）　　（ブタナ）　被度</a:t>
            </a:r>
            <a:r>
              <a:rPr lang="en-US" altLang="ja-JP" sz="3600" dirty="0" smtClean="0"/>
              <a:t>55</a:t>
            </a:r>
            <a:r>
              <a:rPr lang="ja-JP" altLang="en-US" sz="3600" dirty="0" smtClean="0"/>
              <a:t>％→被度階級４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69392"/>
              </p:ext>
            </p:extLst>
          </p:nvPr>
        </p:nvGraphicFramePr>
        <p:xfrm>
          <a:off x="467546" y="2346406"/>
          <a:ext cx="8208907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701"/>
                <a:gridCol w="1172701"/>
                <a:gridCol w="1172701"/>
                <a:gridCol w="1172701"/>
                <a:gridCol w="1172701"/>
                <a:gridCol w="1172701"/>
                <a:gridCol w="117270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被度階級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＋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２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３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４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５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スケッチ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被度（％）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１未満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１～</a:t>
                      </a:r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en-US" altLang="ja-JP" dirty="0" smtClean="0"/>
                        <a:t>25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en-US" altLang="ja-JP" dirty="0" smtClean="0"/>
                        <a:t>50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en-US" altLang="ja-JP" dirty="0" smtClean="0"/>
                        <a:t>75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75</a:t>
                      </a:r>
                      <a:r>
                        <a:rPr kumimoji="1" lang="ja-JP" altLang="en-US" dirty="0" smtClean="0"/>
                        <a:t>以上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763688" y="3171298"/>
            <a:ext cx="93610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915816" y="3171298"/>
            <a:ext cx="93610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067944" y="3171298"/>
            <a:ext cx="93610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20072" y="3169574"/>
            <a:ext cx="93610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444208" y="3171298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596336" y="3171298"/>
            <a:ext cx="9361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5585778" y="3256863"/>
            <a:ext cx="391689" cy="635000"/>
          </a:xfrm>
          <a:custGeom>
            <a:avLst/>
            <a:gdLst>
              <a:gd name="connsiteX0" fmla="*/ 340889 w 391689"/>
              <a:gd name="connsiteY0" fmla="*/ 0 h 524933"/>
              <a:gd name="connsiteX1" fmla="*/ 340889 w 391689"/>
              <a:gd name="connsiteY1" fmla="*/ 0 h 524933"/>
              <a:gd name="connsiteX2" fmla="*/ 53022 w 391689"/>
              <a:gd name="connsiteY2" fmla="*/ 16933 h 524933"/>
              <a:gd name="connsiteX3" fmla="*/ 2222 w 391689"/>
              <a:gd name="connsiteY3" fmla="*/ 33866 h 524933"/>
              <a:gd name="connsiteX4" fmla="*/ 19155 w 391689"/>
              <a:gd name="connsiteY4" fmla="*/ 101600 h 524933"/>
              <a:gd name="connsiteX5" fmla="*/ 53022 w 391689"/>
              <a:gd name="connsiteY5" fmla="*/ 203200 h 524933"/>
              <a:gd name="connsiteX6" fmla="*/ 53022 w 391689"/>
              <a:gd name="connsiteY6" fmla="*/ 474133 h 524933"/>
              <a:gd name="connsiteX7" fmla="*/ 154622 w 391689"/>
              <a:gd name="connsiteY7" fmla="*/ 524933 h 524933"/>
              <a:gd name="connsiteX8" fmla="*/ 256222 w 391689"/>
              <a:gd name="connsiteY8" fmla="*/ 508000 h 524933"/>
              <a:gd name="connsiteX9" fmla="*/ 323955 w 391689"/>
              <a:gd name="connsiteY9" fmla="*/ 355600 h 524933"/>
              <a:gd name="connsiteX10" fmla="*/ 357822 w 391689"/>
              <a:gd name="connsiteY10" fmla="*/ 304800 h 524933"/>
              <a:gd name="connsiteX11" fmla="*/ 391689 w 391689"/>
              <a:gd name="connsiteY11" fmla="*/ 203200 h 524933"/>
              <a:gd name="connsiteX12" fmla="*/ 374755 w 391689"/>
              <a:gd name="connsiteY12" fmla="*/ 84666 h 524933"/>
              <a:gd name="connsiteX13" fmla="*/ 357822 w 391689"/>
              <a:gd name="connsiteY13" fmla="*/ 33866 h 524933"/>
              <a:gd name="connsiteX14" fmla="*/ 290089 w 391689"/>
              <a:gd name="connsiteY14" fmla="*/ 16933 h 524933"/>
              <a:gd name="connsiteX15" fmla="*/ 290089 w 391689"/>
              <a:gd name="connsiteY15" fmla="*/ 16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1689" h="524933">
                <a:moveTo>
                  <a:pt x="340889" y="0"/>
                </a:moveTo>
                <a:lnTo>
                  <a:pt x="340889" y="0"/>
                </a:lnTo>
                <a:cubicBezTo>
                  <a:pt x="244933" y="5644"/>
                  <a:pt x="148667" y="7369"/>
                  <a:pt x="53022" y="16933"/>
                </a:cubicBezTo>
                <a:cubicBezTo>
                  <a:pt x="35261" y="18709"/>
                  <a:pt x="8851" y="17293"/>
                  <a:pt x="2222" y="33866"/>
                </a:cubicBezTo>
                <a:cubicBezTo>
                  <a:pt x="-6421" y="55474"/>
                  <a:pt x="12468" y="79309"/>
                  <a:pt x="19155" y="101600"/>
                </a:cubicBezTo>
                <a:cubicBezTo>
                  <a:pt x="29413" y="135793"/>
                  <a:pt x="53022" y="203200"/>
                  <a:pt x="53022" y="203200"/>
                </a:cubicBezTo>
                <a:cubicBezTo>
                  <a:pt x="52230" y="212706"/>
                  <a:pt x="13416" y="414724"/>
                  <a:pt x="53022" y="474133"/>
                </a:cubicBezTo>
                <a:cubicBezTo>
                  <a:pt x="71780" y="502270"/>
                  <a:pt x="125643" y="515274"/>
                  <a:pt x="154622" y="524933"/>
                </a:cubicBezTo>
                <a:cubicBezTo>
                  <a:pt x="188489" y="519289"/>
                  <a:pt x="235143" y="535101"/>
                  <a:pt x="256222" y="508000"/>
                </a:cubicBezTo>
                <a:cubicBezTo>
                  <a:pt x="410356" y="309827"/>
                  <a:pt x="177037" y="404572"/>
                  <a:pt x="323955" y="355600"/>
                </a:cubicBezTo>
                <a:cubicBezTo>
                  <a:pt x="335244" y="338667"/>
                  <a:pt x="349556" y="323397"/>
                  <a:pt x="357822" y="304800"/>
                </a:cubicBezTo>
                <a:cubicBezTo>
                  <a:pt x="372321" y="272178"/>
                  <a:pt x="391689" y="203200"/>
                  <a:pt x="391689" y="203200"/>
                </a:cubicBezTo>
                <a:cubicBezTo>
                  <a:pt x="386044" y="163689"/>
                  <a:pt x="382583" y="123803"/>
                  <a:pt x="374755" y="84666"/>
                </a:cubicBezTo>
                <a:cubicBezTo>
                  <a:pt x="371254" y="67163"/>
                  <a:pt x="370443" y="46487"/>
                  <a:pt x="357822" y="33866"/>
                </a:cubicBezTo>
                <a:cubicBezTo>
                  <a:pt x="339104" y="15148"/>
                  <a:pt x="313033" y="16933"/>
                  <a:pt x="290089" y="16933"/>
                </a:cubicBezTo>
                <a:lnTo>
                  <a:pt x="290089" y="1693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3098800" y="3639351"/>
            <a:ext cx="98929" cy="219582"/>
          </a:xfrm>
          <a:custGeom>
            <a:avLst/>
            <a:gdLst>
              <a:gd name="connsiteX0" fmla="*/ 0 w 197859"/>
              <a:gd name="connsiteY0" fmla="*/ 73450 h 108254"/>
              <a:gd name="connsiteX1" fmla="*/ 0 w 197859"/>
              <a:gd name="connsiteY1" fmla="*/ 73450 h 108254"/>
              <a:gd name="connsiteX2" fmla="*/ 33867 w 197859"/>
              <a:gd name="connsiteY2" fmla="*/ 107316 h 108254"/>
              <a:gd name="connsiteX3" fmla="*/ 186267 w 197859"/>
              <a:gd name="connsiteY3" fmla="*/ 90383 h 108254"/>
              <a:gd name="connsiteX4" fmla="*/ 169333 w 197859"/>
              <a:gd name="connsiteY4" fmla="*/ 5716 h 108254"/>
              <a:gd name="connsiteX5" fmla="*/ 50800 w 197859"/>
              <a:gd name="connsiteY5" fmla="*/ 22650 h 108254"/>
              <a:gd name="connsiteX6" fmla="*/ 67733 w 197859"/>
              <a:gd name="connsiteY6" fmla="*/ 107316 h 108254"/>
              <a:gd name="connsiteX7" fmla="*/ 84667 w 197859"/>
              <a:gd name="connsiteY7" fmla="*/ 107316 h 10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859" h="108254">
                <a:moveTo>
                  <a:pt x="0" y="73450"/>
                </a:moveTo>
                <a:lnTo>
                  <a:pt x="0" y="73450"/>
                </a:lnTo>
                <a:lnTo>
                  <a:pt x="33867" y="107316"/>
                </a:lnTo>
                <a:cubicBezTo>
                  <a:pt x="84667" y="101672"/>
                  <a:pt x="145377" y="121051"/>
                  <a:pt x="186267" y="90383"/>
                </a:cubicBezTo>
                <a:cubicBezTo>
                  <a:pt x="209292" y="73114"/>
                  <a:pt x="195076" y="18587"/>
                  <a:pt x="169333" y="5716"/>
                </a:cubicBezTo>
                <a:cubicBezTo>
                  <a:pt x="133634" y="-12133"/>
                  <a:pt x="90311" y="17005"/>
                  <a:pt x="50800" y="22650"/>
                </a:cubicBezTo>
                <a:cubicBezTo>
                  <a:pt x="69102" y="95859"/>
                  <a:pt x="67733" y="67110"/>
                  <a:pt x="67733" y="107316"/>
                </a:cubicBezTo>
                <a:lnTo>
                  <a:pt x="84667" y="107316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flipV="1">
            <a:off x="4151300" y="3366927"/>
            <a:ext cx="708732" cy="207436"/>
          </a:xfrm>
          <a:custGeom>
            <a:avLst/>
            <a:gdLst>
              <a:gd name="connsiteX0" fmla="*/ 0 w 197859"/>
              <a:gd name="connsiteY0" fmla="*/ 73450 h 108254"/>
              <a:gd name="connsiteX1" fmla="*/ 0 w 197859"/>
              <a:gd name="connsiteY1" fmla="*/ 73450 h 108254"/>
              <a:gd name="connsiteX2" fmla="*/ 33867 w 197859"/>
              <a:gd name="connsiteY2" fmla="*/ 107316 h 108254"/>
              <a:gd name="connsiteX3" fmla="*/ 186267 w 197859"/>
              <a:gd name="connsiteY3" fmla="*/ 90383 h 108254"/>
              <a:gd name="connsiteX4" fmla="*/ 169333 w 197859"/>
              <a:gd name="connsiteY4" fmla="*/ 5716 h 108254"/>
              <a:gd name="connsiteX5" fmla="*/ 50800 w 197859"/>
              <a:gd name="connsiteY5" fmla="*/ 22650 h 108254"/>
              <a:gd name="connsiteX6" fmla="*/ 67733 w 197859"/>
              <a:gd name="connsiteY6" fmla="*/ 107316 h 108254"/>
              <a:gd name="connsiteX7" fmla="*/ 84667 w 197859"/>
              <a:gd name="connsiteY7" fmla="*/ 107316 h 10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859" h="108254">
                <a:moveTo>
                  <a:pt x="0" y="73450"/>
                </a:moveTo>
                <a:lnTo>
                  <a:pt x="0" y="73450"/>
                </a:lnTo>
                <a:lnTo>
                  <a:pt x="33867" y="107316"/>
                </a:lnTo>
                <a:cubicBezTo>
                  <a:pt x="84667" y="101672"/>
                  <a:pt x="145377" y="121051"/>
                  <a:pt x="186267" y="90383"/>
                </a:cubicBezTo>
                <a:cubicBezTo>
                  <a:pt x="209292" y="73114"/>
                  <a:pt x="195076" y="18587"/>
                  <a:pt x="169333" y="5716"/>
                </a:cubicBezTo>
                <a:cubicBezTo>
                  <a:pt x="133634" y="-12133"/>
                  <a:pt x="90311" y="17005"/>
                  <a:pt x="50800" y="22650"/>
                </a:cubicBezTo>
                <a:cubicBezTo>
                  <a:pt x="69102" y="95859"/>
                  <a:pt x="67733" y="67110"/>
                  <a:pt x="67733" y="107316"/>
                </a:cubicBezTo>
                <a:lnTo>
                  <a:pt x="84667" y="107316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339752" y="3466759"/>
            <a:ext cx="45719" cy="88646"/>
          </a:xfrm>
          <a:custGeom>
            <a:avLst/>
            <a:gdLst>
              <a:gd name="connsiteX0" fmla="*/ 340889 w 391689"/>
              <a:gd name="connsiteY0" fmla="*/ 0 h 524933"/>
              <a:gd name="connsiteX1" fmla="*/ 340889 w 391689"/>
              <a:gd name="connsiteY1" fmla="*/ 0 h 524933"/>
              <a:gd name="connsiteX2" fmla="*/ 53022 w 391689"/>
              <a:gd name="connsiteY2" fmla="*/ 16933 h 524933"/>
              <a:gd name="connsiteX3" fmla="*/ 2222 w 391689"/>
              <a:gd name="connsiteY3" fmla="*/ 33866 h 524933"/>
              <a:gd name="connsiteX4" fmla="*/ 19155 w 391689"/>
              <a:gd name="connsiteY4" fmla="*/ 101600 h 524933"/>
              <a:gd name="connsiteX5" fmla="*/ 53022 w 391689"/>
              <a:gd name="connsiteY5" fmla="*/ 203200 h 524933"/>
              <a:gd name="connsiteX6" fmla="*/ 53022 w 391689"/>
              <a:gd name="connsiteY6" fmla="*/ 474133 h 524933"/>
              <a:gd name="connsiteX7" fmla="*/ 154622 w 391689"/>
              <a:gd name="connsiteY7" fmla="*/ 524933 h 524933"/>
              <a:gd name="connsiteX8" fmla="*/ 256222 w 391689"/>
              <a:gd name="connsiteY8" fmla="*/ 508000 h 524933"/>
              <a:gd name="connsiteX9" fmla="*/ 323955 w 391689"/>
              <a:gd name="connsiteY9" fmla="*/ 355600 h 524933"/>
              <a:gd name="connsiteX10" fmla="*/ 357822 w 391689"/>
              <a:gd name="connsiteY10" fmla="*/ 304800 h 524933"/>
              <a:gd name="connsiteX11" fmla="*/ 391689 w 391689"/>
              <a:gd name="connsiteY11" fmla="*/ 203200 h 524933"/>
              <a:gd name="connsiteX12" fmla="*/ 374755 w 391689"/>
              <a:gd name="connsiteY12" fmla="*/ 84666 h 524933"/>
              <a:gd name="connsiteX13" fmla="*/ 357822 w 391689"/>
              <a:gd name="connsiteY13" fmla="*/ 33866 h 524933"/>
              <a:gd name="connsiteX14" fmla="*/ 290089 w 391689"/>
              <a:gd name="connsiteY14" fmla="*/ 16933 h 524933"/>
              <a:gd name="connsiteX15" fmla="*/ 290089 w 391689"/>
              <a:gd name="connsiteY15" fmla="*/ 16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1689" h="524933">
                <a:moveTo>
                  <a:pt x="340889" y="0"/>
                </a:moveTo>
                <a:lnTo>
                  <a:pt x="340889" y="0"/>
                </a:lnTo>
                <a:cubicBezTo>
                  <a:pt x="244933" y="5644"/>
                  <a:pt x="148667" y="7369"/>
                  <a:pt x="53022" y="16933"/>
                </a:cubicBezTo>
                <a:cubicBezTo>
                  <a:pt x="35261" y="18709"/>
                  <a:pt x="8851" y="17293"/>
                  <a:pt x="2222" y="33866"/>
                </a:cubicBezTo>
                <a:cubicBezTo>
                  <a:pt x="-6421" y="55474"/>
                  <a:pt x="12468" y="79309"/>
                  <a:pt x="19155" y="101600"/>
                </a:cubicBezTo>
                <a:cubicBezTo>
                  <a:pt x="29413" y="135793"/>
                  <a:pt x="53022" y="203200"/>
                  <a:pt x="53022" y="203200"/>
                </a:cubicBezTo>
                <a:cubicBezTo>
                  <a:pt x="52230" y="212706"/>
                  <a:pt x="13416" y="414724"/>
                  <a:pt x="53022" y="474133"/>
                </a:cubicBezTo>
                <a:cubicBezTo>
                  <a:pt x="71780" y="502270"/>
                  <a:pt x="125643" y="515274"/>
                  <a:pt x="154622" y="524933"/>
                </a:cubicBezTo>
                <a:cubicBezTo>
                  <a:pt x="188489" y="519289"/>
                  <a:pt x="235143" y="535101"/>
                  <a:pt x="256222" y="508000"/>
                </a:cubicBezTo>
                <a:cubicBezTo>
                  <a:pt x="410356" y="309827"/>
                  <a:pt x="177037" y="404572"/>
                  <a:pt x="323955" y="355600"/>
                </a:cubicBezTo>
                <a:cubicBezTo>
                  <a:pt x="335244" y="338667"/>
                  <a:pt x="349556" y="323397"/>
                  <a:pt x="357822" y="304800"/>
                </a:cubicBezTo>
                <a:cubicBezTo>
                  <a:pt x="372321" y="272178"/>
                  <a:pt x="391689" y="203200"/>
                  <a:pt x="391689" y="203200"/>
                </a:cubicBezTo>
                <a:cubicBezTo>
                  <a:pt x="386044" y="163689"/>
                  <a:pt x="382583" y="123803"/>
                  <a:pt x="374755" y="84666"/>
                </a:cubicBezTo>
                <a:cubicBezTo>
                  <a:pt x="371254" y="67163"/>
                  <a:pt x="370443" y="46487"/>
                  <a:pt x="357822" y="33866"/>
                </a:cubicBezTo>
                <a:cubicBezTo>
                  <a:pt x="339104" y="15148"/>
                  <a:pt x="313033" y="16933"/>
                  <a:pt x="290089" y="16933"/>
                </a:cubicBezTo>
                <a:lnTo>
                  <a:pt x="290089" y="1693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6536267" y="3345508"/>
            <a:ext cx="338670" cy="275421"/>
          </a:xfrm>
          <a:custGeom>
            <a:avLst/>
            <a:gdLst>
              <a:gd name="connsiteX0" fmla="*/ 270933 w 338670"/>
              <a:gd name="connsiteY0" fmla="*/ 4487 h 275421"/>
              <a:gd name="connsiteX1" fmla="*/ 270933 w 338670"/>
              <a:gd name="connsiteY1" fmla="*/ 4487 h 275421"/>
              <a:gd name="connsiteX2" fmla="*/ 16933 w 338670"/>
              <a:gd name="connsiteY2" fmla="*/ 21421 h 275421"/>
              <a:gd name="connsiteX3" fmla="*/ 0 w 338670"/>
              <a:gd name="connsiteY3" fmla="*/ 72221 h 275421"/>
              <a:gd name="connsiteX4" fmla="*/ 16933 w 338670"/>
              <a:gd name="connsiteY4" fmla="*/ 275421 h 275421"/>
              <a:gd name="connsiteX5" fmla="*/ 169333 w 338670"/>
              <a:gd name="connsiteY5" fmla="*/ 258487 h 275421"/>
              <a:gd name="connsiteX6" fmla="*/ 220133 w 338670"/>
              <a:gd name="connsiteY6" fmla="*/ 156887 h 275421"/>
              <a:gd name="connsiteX7" fmla="*/ 270933 w 338670"/>
              <a:gd name="connsiteY7" fmla="*/ 139954 h 275421"/>
              <a:gd name="connsiteX8" fmla="*/ 321733 w 338670"/>
              <a:gd name="connsiteY8" fmla="*/ 106087 h 275421"/>
              <a:gd name="connsiteX9" fmla="*/ 321733 w 338670"/>
              <a:gd name="connsiteY9" fmla="*/ 4487 h 275421"/>
              <a:gd name="connsiteX10" fmla="*/ 270933 w 338670"/>
              <a:gd name="connsiteY10" fmla="*/ 4487 h 27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670" h="275421">
                <a:moveTo>
                  <a:pt x="270933" y="4487"/>
                </a:moveTo>
                <a:lnTo>
                  <a:pt x="270933" y="4487"/>
                </a:lnTo>
                <a:cubicBezTo>
                  <a:pt x="186266" y="10132"/>
                  <a:pt x="99254" y="841"/>
                  <a:pt x="16933" y="21421"/>
                </a:cubicBezTo>
                <a:cubicBezTo>
                  <a:pt x="-383" y="25750"/>
                  <a:pt x="0" y="54372"/>
                  <a:pt x="0" y="72221"/>
                </a:cubicBezTo>
                <a:cubicBezTo>
                  <a:pt x="0" y="140189"/>
                  <a:pt x="11289" y="207688"/>
                  <a:pt x="16933" y="275421"/>
                </a:cubicBezTo>
                <a:cubicBezTo>
                  <a:pt x="67733" y="269776"/>
                  <a:pt x="121298" y="275955"/>
                  <a:pt x="169333" y="258487"/>
                </a:cubicBezTo>
                <a:cubicBezTo>
                  <a:pt x="218687" y="240540"/>
                  <a:pt x="191865" y="185155"/>
                  <a:pt x="220133" y="156887"/>
                </a:cubicBezTo>
                <a:cubicBezTo>
                  <a:pt x="232754" y="144266"/>
                  <a:pt x="254000" y="145598"/>
                  <a:pt x="270933" y="139954"/>
                </a:cubicBezTo>
                <a:cubicBezTo>
                  <a:pt x="287866" y="128665"/>
                  <a:pt x="309020" y="121979"/>
                  <a:pt x="321733" y="106087"/>
                </a:cubicBezTo>
                <a:cubicBezTo>
                  <a:pt x="345038" y="76955"/>
                  <a:pt x="343582" y="33619"/>
                  <a:pt x="321733" y="4487"/>
                </a:cubicBezTo>
                <a:cubicBezTo>
                  <a:pt x="314160" y="-5610"/>
                  <a:pt x="279400" y="4487"/>
                  <a:pt x="270933" y="44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8446128">
            <a:off x="6997557" y="3652055"/>
            <a:ext cx="305743" cy="413756"/>
          </a:xfrm>
          <a:custGeom>
            <a:avLst/>
            <a:gdLst>
              <a:gd name="connsiteX0" fmla="*/ 270933 w 338670"/>
              <a:gd name="connsiteY0" fmla="*/ 4487 h 275421"/>
              <a:gd name="connsiteX1" fmla="*/ 270933 w 338670"/>
              <a:gd name="connsiteY1" fmla="*/ 4487 h 275421"/>
              <a:gd name="connsiteX2" fmla="*/ 16933 w 338670"/>
              <a:gd name="connsiteY2" fmla="*/ 21421 h 275421"/>
              <a:gd name="connsiteX3" fmla="*/ 0 w 338670"/>
              <a:gd name="connsiteY3" fmla="*/ 72221 h 275421"/>
              <a:gd name="connsiteX4" fmla="*/ 16933 w 338670"/>
              <a:gd name="connsiteY4" fmla="*/ 275421 h 275421"/>
              <a:gd name="connsiteX5" fmla="*/ 169333 w 338670"/>
              <a:gd name="connsiteY5" fmla="*/ 258487 h 275421"/>
              <a:gd name="connsiteX6" fmla="*/ 220133 w 338670"/>
              <a:gd name="connsiteY6" fmla="*/ 156887 h 275421"/>
              <a:gd name="connsiteX7" fmla="*/ 270933 w 338670"/>
              <a:gd name="connsiteY7" fmla="*/ 139954 h 275421"/>
              <a:gd name="connsiteX8" fmla="*/ 321733 w 338670"/>
              <a:gd name="connsiteY8" fmla="*/ 106087 h 275421"/>
              <a:gd name="connsiteX9" fmla="*/ 321733 w 338670"/>
              <a:gd name="connsiteY9" fmla="*/ 4487 h 275421"/>
              <a:gd name="connsiteX10" fmla="*/ 270933 w 338670"/>
              <a:gd name="connsiteY10" fmla="*/ 4487 h 27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670" h="275421">
                <a:moveTo>
                  <a:pt x="270933" y="4487"/>
                </a:moveTo>
                <a:lnTo>
                  <a:pt x="270933" y="4487"/>
                </a:lnTo>
                <a:cubicBezTo>
                  <a:pt x="186266" y="10132"/>
                  <a:pt x="99254" y="841"/>
                  <a:pt x="16933" y="21421"/>
                </a:cubicBezTo>
                <a:cubicBezTo>
                  <a:pt x="-383" y="25750"/>
                  <a:pt x="0" y="54372"/>
                  <a:pt x="0" y="72221"/>
                </a:cubicBezTo>
                <a:cubicBezTo>
                  <a:pt x="0" y="140189"/>
                  <a:pt x="11289" y="207688"/>
                  <a:pt x="16933" y="275421"/>
                </a:cubicBezTo>
                <a:cubicBezTo>
                  <a:pt x="67733" y="269776"/>
                  <a:pt x="121298" y="275955"/>
                  <a:pt x="169333" y="258487"/>
                </a:cubicBezTo>
                <a:cubicBezTo>
                  <a:pt x="218687" y="240540"/>
                  <a:pt x="191865" y="185155"/>
                  <a:pt x="220133" y="156887"/>
                </a:cubicBezTo>
                <a:cubicBezTo>
                  <a:pt x="232754" y="144266"/>
                  <a:pt x="254000" y="145598"/>
                  <a:pt x="270933" y="139954"/>
                </a:cubicBezTo>
                <a:cubicBezTo>
                  <a:pt x="287866" y="128665"/>
                  <a:pt x="309020" y="121979"/>
                  <a:pt x="321733" y="106087"/>
                </a:cubicBezTo>
                <a:cubicBezTo>
                  <a:pt x="345038" y="76955"/>
                  <a:pt x="343582" y="33619"/>
                  <a:pt x="321733" y="4487"/>
                </a:cubicBezTo>
                <a:cubicBezTo>
                  <a:pt x="314160" y="-5610"/>
                  <a:pt x="279400" y="4487"/>
                  <a:pt x="270933" y="44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7674852" y="3520688"/>
            <a:ext cx="389536" cy="237326"/>
          </a:xfrm>
          <a:custGeom>
            <a:avLst/>
            <a:gdLst>
              <a:gd name="connsiteX0" fmla="*/ 220202 w 389536"/>
              <a:gd name="connsiteY0" fmla="*/ 17193 h 237326"/>
              <a:gd name="connsiteX1" fmla="*/ 220202 w 389536"/>
              <a:gd name="connsiteY1" fmla="*/ 17193 h 237326"/>
              <a:gd name="connsiteX2" fmla="*/ 33936 w 389536"/>
              <a:gd name="connsiteY2" fmla="*/ 34126 h 237326"/>
              <a:gd name="connsiteX3" fmla="*/ 17002 w 389536"/>
              <a:gd name="connsiteY3" fmla="*/ 152659 h 237326"/>
              <a:gd name="connsiteX4" fmla="*/ 33936 w 389536"/>
              <a:gd name="connsiteY4" fmla="*/ 203459 h 237326"/>
              <a:gd name="connsiteX5" fmla="*/ 84736 w 389536"/>
              <a:gd name="connsiteY5" fmla="*/ 237326 h 237326"/>
              <a:gd name="connsiteX6" fmla="*/ 321802 w 389536"/>
              <a:gd name="connsiteY6" fmla="*/ 220393 h 237326"/>
              <a:gd name="connsiteX7" fmla="*/ 389536 w 389536"/>
              <a:gd name="connsiteY7" fmla="*/ 118793 h 237326"/>
              <a:gd name="connsiteX8" fmla="*/ 372602 w 389536"/>
              <a:gd name="connsiteY8" fmla="*/ 34126 h 237326"/>
              <a:gd name="connsiteX9" fmla="*/ 321802 w 389536"/>
              <a:gd name="connsiteY9" fmla="*/ 17193 h 237326"/>
              <a:gd name="connsiteX10" fmla="*/ 152469 w 389536"/>
              <a:gd name="connsiteY10" fmla="*/ 259 h 237326"/>
              <a:gd name="connsiteX11" fmla="*/ 169402 w 389536"/>
              <a:gd name="connsiteY11" fmla="*/ 17193 h 23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536" h="237326">
                <a:moveTo>
                  <a:pt x="220202" y="17193"/>
                </a:moveTo>
                <a:lnTo>
                  <a:pt x="220202" y="17193"/>
                </a:lnTo>
                <a:cubicBezTo>
                  <a:pt x="158113" y="22837"/>
                  <a:pt x="93524" y="15791"/>
                  <a:pt x="33936" y="34126"/>
                </a:cubicBezTo>
                <a:cubicBezTo>
                  <a:pt x="-24976" y="52253"/>
                  <a:pt x="9010" y="124689"/>
                  <a:pt x="17002" y="152659"/>
                </a:cubicBezTo>
                <a:cubicBezTo>
                  <a:pt x="21906" y="169822"/>
                  <a:pt x="22786" y="189521"/>
                  <a:pt x="33936" y="203459"/>
                </a:cubicBezTo>
                <a:cubicBezTo>
                  <a:pt x="46649" y="219351"/>
                  <a:pt x="67803" y="226037"/>
                  <a:pt x="84736" y="237326"/>
                </a:cubicBezTo>
                <a:lnTo>
                  <a:pt x="321802" y="220393"/>
                </a:lnTo>
                <a:cubicBezTo>
                  <a:pt x="359737" y="205640"/>
                  <a:pt x="389536" y="118793"/>
                  <a:pt x="389536" y="118793"/>
                </a:cubicBezTo>
                <a:cubicBezTo>
                  <a:pt x="383891" y="90571"/>
                  <a:pt x="388567" y="58073"/>
                  <a:pt x="372602" y="34126"/>
                </a:cubicBezTo>
                <a:cubicBezTo>
                  <a:pt x="362701" y="19275"/>
                  <a:pt x="339226" y="21065"/>
                  <a:pt x="321802" y="17193"/>
                </a:cubicBezTo>
                <a:cubicBezTo>
                  <a:pt x="228896" y="-3453"/>
                  <a:pt x="234174" y="259"/>
                  <a:pt x="152469" y="259"/>
                </a:cubicBezTo>
                <a:lnTo>
                  <a:pt x="169402" y="17193"/>
                </a:lnTo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6705601" y="3848747"/>
            <a:ext cx="169335" cy="237326"/>
          </a:xfrm>
          <a:custGeom>
            <a:avLst/>
            <a:gdLst>
              <a:gd name="connsiteX0" fmla="*/ 220202 w 389536"/>
              <a:gd name="connsiteY0" fmla="*/ 17193 h 237326"/>
              <a:gd name="connsiteX1" fmla="*/ 220202 w 389536"/>
              <a:gd name="connsiteY1" fmla="*/ 17193 h 237326"/>
              <a:gd name="connsiteX2" fmla="*/ 33936 w 389536"/>
              <a:gd name="connsiteY2" fmla="*/ 34126 h 237326"/>
              <a:gd name="connsiteX3" fmla="*/ 17002 w 389536"/>
              <a:gd name="connsiteY3" fmla="*/ 152659 h 237326"/>
              <a:gd name="connsiteX4" fmla="*/ 33936 w 389536"/>
              <a:gd name="connsiteY4" fmla="*/ 203459 h 237326"/>
              <a:gd name="connsiteX5" fmla="*/ 84736 w 389536"/>
              <a:gd name="connsiteY5" fmla="*/ 237326 h 237326"/>
              <a:gd name="connsiteX6" fmla="*/ 321802 w 389536"/>
              <a:gd name="connsiteY6" fmla="*/ 220393 h 237326"/>
              <a:gd name="connsiteX7" fmla="*/ 389536 w 389536"/>
              <a:gd name="connsiteY7" fmla="*/ 118793 h 237326"/>
              <a:gd name="connsiteX8" fmla="*/ 372602 w 389536"/>
              <a:gd name="connsiteY8" fmla="*/ 34126 h 237326"/>
              <a:gd name="connsiteX9" fmla="*/ 321802 w 389536"/>
              <a:gd name="connsiteY9" fmla="*/ 17193 h 237326"/>
              <a:gd name="connsiteX10" fmla="*/ 152469 w 389536"/>
              <a:gd name="connsiteY10" fmla="*/ 259 h 237326"/>
              <a:gd name="connsiteX11" fmla="*/ 169402 w 389536"/>
              <a:gd name="connsiteY11" fmla="*/ 17193 h 23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536" h="237326">
                <a:moveTo>
                  <a:pt x="220202" y="17193"/>
                </a:moveTo>
                <a:lnTo>
                  <a:pt x="220202" y="17193"/>
                </a:lnTo>
                <a:cubicBezTo>
                  <a:pt x="158113" y="22837"/>
                  <a:pt x="93524" y="15791"/>
                  <a:pt x="33936" y="34126"/>
                </a:cubicBezTo>
                <a:cubicBezTo>
                  <a:pt x="-24976" y="52253"/>
                  <a:pt x="9010" y="124689"/>
                  <a:pt x="17002" y="152659"/>
                </a:cubicBezTo>
                <a:cubicBezTo>
                  <a:pt x="21906" y="169822"/>
                  <a:pt x="22786" y="189521"/>
                  <a:pt x="33936" y="203459"/>
                </a:cubicBezTo>
                <a:cubicBezTo>
                  <a:pt x="46649" y="219351"/>
                  <a:pt x="67803" y="226037"/>
                  <a:pt x="84736" y="237326"/>
                </a:cubicBezTo>
                <a:lnTo>
                  <a:pt x="321802" y="220393"/>
                </a:lnTo>
                <a:cubicBezTo>
                  <a:pt x="359737" y="205640"/>
                  <a:pt x="389536" y="118793"/>
                  <a:pt x="389536" y="118793"/>
                </a:cubicBezTo>
                <a:cubicBezTo>
                  <a:pt x="383891" y="90571"/>
                  <a:pt x="388567" y="58073"/>
                  <a:pt x="372602" y="34126"/>
                </a:cubicBezTo>
                <a:cubicBezTo>
                  <a:pt x="362701" y="19275"/>
                  <a:pt x="339226" y="21065"/>
                  <a:pt x="321802" y="17193"/>
                </a:cubicBezTo>
                <a:cubicBezTo>
                  <a:pt x="228896" y="-3453"/>
                  <a:pt x="234174" y="259"/>
                  <a:pt x="152469" y="259"/>
                </a:cubicBezTo>
                <a:lnTo>
                  <a:pt x="169402" y="17193"/>
                </a:lnTo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7095902" y="3256862"/>
            <a:ext cx="169335" cy="254220"/>
          </a:xfrm>
          <a:custGeom>
            <a:avLst/>
            <a:gdLst>
              <a:gd name="connsiteX0" fmla="*/ 220202 w 389536"/>
              <a:gd name="connsiteY0" fmla="*/ 17193 h 237326"/>
              <a:gd name="connsiteX1" fmla="*/ 220202 w 389536"/>
              <a:gd name="connsiteY1" fmla="*/ 17193 h 237326"/>
              <a:gd name="connsiteX2" fmla="*/ 33936 w 389536"/>
              <a:gd name="connsiteY2" fmla="*/ 34126 h 237326"/>
              <a:gd name="connsiteX3" fmla="*/ 17002 w 389536"/>
              <a:gd name="connsiteY3" fmla="*/ 152659 h 237326"/>
              <a:gd name="connsiteX4" fmla="*/ 33936 w 389536"/>
              <a:gd name="connsiteY4" fmla="*/ 203459 h 237326"/>
              <a:gd name="connsiteX5" fmla="*/ 84736 w 389536"/>
              <a:gd name="connsiteY5" fmla="*/ 237326 h 237326"/>
              <a:gd name="connsiteX6" fmla="*/ 321802 w 389536"/>
              <a:gd name="connsiteY6" fmla="*/ 220393 h 237326"/>
              <a:gd name="connsiteX7" fmla="*/ 389536 w 389536"/>
              <a:gd name="connsiteY7" fmla="*/ 118793 h 237326"/>
              <a:gd name="connsiteX8" fmla="*/ 372602 w 389536"/>
              <a:gd name="connsiteY8" fmla="*/ 34126 h 237326"/>
              <a:gd name="connsiteX9" fmla="*/ 321802 w 389536"/>
              <a:gd name="connsiteY9" fmla="*/ 17193 h 237326"/>
              <a:gd name="connsiteX10" fmla="*/ 152469 w 389536"/>
              <a:gd name="connsiteY10" fmla="*/ 259 h 237326"/>
              <a:gd name="connsiteX11" fmla="*/ 169402 w 389536"/>
              <a:gd name="connsiteY11" fmla="*/ 17193 h 23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536" h="237326">
                <a:moveTo>
                  <a:pt x="220202" y="17193"/>
                </a:moveTo>
                <a:lnTo>
                  <a:pt x="220202" y="17193"/>
                </a:lnTo>
                <a:cubicBezTo>
                  <a:pt x="158113" y="22837"/>
                  <a:pt x="93524" y="15791"/>
                  <a:pt x="33936" y="34126"/>
                </a:cubicBezTo>
                <a:cubicBezTo>
                  <a:pt x="-24976" y="52253"/>
                  <a:pt x="9010" y="124689"/>
                  <a:pt x="17002" y="152659"/>
                </a:cubicBezTo>
                <a:cubicBezTo>
                  <a:pt x="21906" y="169822"/>
                  <a:pt x="22786" y="189521"/>
                  <a:pt x="33936" y="203459"/>
                </a:cubicBezTo>
                <a:cubicBezTo>
                  <a:pt x="46649" y="219351"/>
                  <a:pt x="67803" y="226037"/>
                  <a:pt x="84736" y="237326"/>
                </a:cubicBezTo>
                <a:lnTo>
                  <a:pt x="321802" y="220393"/>
                </a:lnTo>
                <a:cubicBezTo>
                  <a:pt x="359737" y="205640"/>
                  <a:pt x="389536" y="118793"/>
                  <a:pt x="389536" y="118793"/>
                </a:cubicBezTo>
                <a:cubicBezTo>
                  <a:pt x="383891" y="90571"/>
                  <a:pt x="388567" y="58073"/>
                  <a:pt x="372602" y="34126"/>
                </a:cubicBezTo>
                <a:cubicBezTo>
                  <a:pt x="362701" y="19275"/>
                  <a:pt x="339226" y="21065"/>
                  <a:pt x="321802" y="17193"/>
                </a:cubicBezTo>
                <a:cubicBezTo>
                  <a:pt x="228896" y="-3453"/>
                  <a:pt x="234174" y="259"/>
                  <a:pt x="152469" y="259"/>
                </a:cubicBezTo>
                <a:lnTo>
                  <a:pt x="169402" y="17193"/>
                </a:lnTo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918440" y="5212828"/>
            <a:ext cx="288031" cy="362514"/>
          </a:xfrm>
          <a:custGeom>
            <a:avLst/>
            <a:gdLst>
              <a:gd name="connsiteX0" fmla="*/ 794732 w 796209"/>
              <a:gd name="connsiteY0" fmla="*/ 63062 h 378187"/>
              <a:gd name="connsiteX1" fmla="*/ 794732 w 796209"/>
              <a:gd name="connsiteY1" fmla="*/ 63062 h 378187"/>
              <a:gd name="connsiteX2" fmla="*/ 778966 w 796209"/>
              <a:gd name="connsiteY2" fmla="*/ 299545 h 378187"/>
              <a:gd name="connsiteX3" fmla="*/ 684373 w 796209"/>
              <a:gd name="connsiteY3" fmla="*/ 331076 h 378187"/>
              <a:gd name="connsiteX4" fmla="*/ 637077 w 796209"/>
              <a:gd name="connsiteY4" fmla="*/ 346842 h 378187"/>
              <a:gd name="connsiteX5" fmla="*/ 53753 w 796209"/>
              <a:gd name="connsiteY5" fmla="*/ 283780 h 378187"/>
              <a:gd name="connsiteX6" fmla="*/ 22221 w 796209"/>
              <a:gd name="connsiteY6" fmla="*/ 236483 h 378187"/>
              <a:gd name="connsiteX7" fmla="*/ 22221 w 796209"/>
              <a:gd name="connsiteY7" fmla="*/ 78828 h 378187"/>
              <a:gd name="connsiteX8" fmla="*/ 85284 w 796209"/>
              <a:gd name="connsiteY8" fmla="*/ 63062 h 378187"/>
              <a:gd name="connsiteX9" fmla="*/ 227173 w 796209"/>
              <a:gd name="connsiteY9" fmla="*/ 0 h 378187"/>
              <a:gd name="connsiteX10" fmla="*/ 700139 w 796209"/>
              <a:gd name="connsiteY10" fmla="*/ 15766 h 378187"/>
              <a:gd name="connsiteX11" fmla="*/ 794732 w 796209"/>
              <a:gd name="connsiteY11" fmla="*/ 63062 h 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09" h="378187">
                <a:moveTo>
                  <a:pt x="794732" y="63062"/>
                </a:moveTo>
                <a:lnTo>
                  <a:pt x="794732" y="63062"/>
                </a:lnTo>
                <a:cubicBezTo>
                  <a:pt x="789477" y="141890"/>
                  <a:pt x="809046" y="226493"/>
                  <a:pt x="778966" y="299545"/>
                </a:cubicBezTo>
                <a:cubicBezTo>
                  <a:pt x="766311" y="330278"/>
                  <a:pt x="715904" y="320566"/>
                  <a:pt x="684373" y="331076"/>
                </a:cubicBezTo>
                <a:lnTo>
                  <a:pt x="637077" y="346842"/>
                </a:lnTo>
                <a:cubicBezTo>
                  <a:pt x="316684" y="337418"/>
                  <a:pt x="197771" y="456601"/>
                  <a:pt x="53753" y="283780"/>
                </a:cubicBezTo>
                <a:cubicBezTo>
                  <a:pt x="41623" y="269224"/>
                  <a:pt x="32732" y="252249"/>
                  <a:pt x="22221" y="236483"/>
                </a:cubicBezTo>
                <a:cubicBezTo>
                  <a:pt x="4216" y="182466"/>
                  <a:pt x="-17160" y="141837"/>
                  <a:pt x="22221" y="78828"/>
                </a:cubicBezTo>
                <a:cubicBezTo>
                  <a:pt x="33705" y="60454"/>
                  <a:pt x="64530" y="69288"/>
                  <a:pt x="85284" y="63062"/>
                </a:cubicBezTo>
                <a:cubicBezTo>
                  <a:pt x="187619" y="32361"/>
                  <a:pt x="158056" y="46078"/>
                  <a:pt x="227173" y="0"/>
                </a:cubicBezTo>
                <a:cubicBezTo>
                  <a:pt x="384828" y="5255"/>
                  <a:pt x="542941" y="2666"/>
                  <a:pt x="700139" y="15766"/>
                </a:cubicBezTo>
                <a:cubicBezTo>
                  <a:pt x="792088" y="23428"/>
                  <a:pt x="778966" y="55179"/>
                  <a:pt x="794732" y="630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31" name="正方形/長方形 30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36" name="正方形/長方形 35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30" name="正方形/長方形 29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26" name="正方形/長方形 25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18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⑥</a:t>
            </a:r>
            <a:r>
              <a:rPr lang="ja-JP" altLang="en-US" dirty="0" smtClean="0"/>
              <a:t>種別</a:t>
            </a:r>
            <a:r>
              <a:rPr lang="ja-JP" altLang="en-US" dirty="0"/>
              <a:t>の最高草高の</a:t>
            </a:r>
            <a:r>
              <a:rPr lang="ja-JP" altLang="en-US" dirty="0" smtClean="0"/>
              <a:t>測定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種ごとに最も草高が高い個体の高さを測定する。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11965"/>
            <a:ext cx="4447927" cy="33359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78" y="2711965"/>
            <a:ext cx="4447926" cy="3335945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4" name="正方形/長方形 13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42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実験の流れ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648512"/>
            <a:ext cx="6696744" cy="42806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/>
              <a:t>●　実験の準備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①</a:t>
            </a:r>
            <a:r>
              <a:rPr lang="ja-JP" altLang="en-US" dirty="0" smtClean="0"/>
              <a:t>　調査地点の環境調査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lang="ja-JP" altLang="en-US" dirty="0" smtClean="0"/>
              <a:t>　方形枠の設置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③</a:t>
            </a:r>
            <a:r>
              <a:rPr lang="ja-JP" altLang="en-US" dirty="0" smtClean="0"/>
              <a:t>　方形枠内の種の識別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④</a:t>
            </a:r>
            <a:r>
              <a:rPr lang="ja-JP" altLang="en-US" dirty="0" smtClean="0"/>
              <a:t>　方形枠内のスケッチ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⑤　</a:t>
            </a:r>
            <a:r>
              <a:rPr lang="ja-JP" altLang="en-US" dirty="0" smtClean="0"/>
              <a:t>被度の</a:t>
            </a:r>
            <a:r>
              <a:rPr lang="ja-JP" altLang="en-US" dirty="0"/>
              <a:t>測定と被度階級の換算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⑥</a:t>
            </a:r>
            <a:r>
              <a:rPr lang="ja-JP" altLang="en-US" dirty="0" smtClean="0"/>
              <a:t>　種別の最高草高の測定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6588" y="2204864"/>
            <a:ext cx="1296145" cy="366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 smtClean="0"/>
              <a:t>３分</a:t>
            </a:r>
            <a:endParaRPr lang="en-US" altLang="ja-JP" sz="3600" dirty="0" smtClean="0"/>
          </a:p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/>
              <a:t>３分</a:t>
            </a:r>
            <a:endParaRPr lang="en-US" altLang="ja-JP" sz="3600" dirty="0" smtClean="0"/>
          </a:p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/>
              <a:t>７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 smtClean="0"/>
              <a:t>１５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/>
              <a:t>７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>
              <a:lnSpc>
                <a:spcPct val="90000"/>
              </a:lnSpc>
              <a:spcBef>
                <a:spcPts val="864"/>
              </a:spcBef>
            </a:pPr>
            <a:r>
              <a:rPr lang="ja-JP" altLang="en-US" sz="3600" dirty="0"/>
              <a:t>５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16217" y="5218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600" dirty="0" smtClean="0"/>
              <a:t>約</a:t>
            </a:r>
            <a:r>
              <a:rPr lang="ja-JP" altLang="en-US" sz="3600" dirty="0"/>
              <a:t>４０</a:t>
            </a:r>
            <a:r>
              <a:rPr lang="ja-JP" altLang="en-US" sz="3600" dirty="0" smtClean="0"/>
              <a:t>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60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観察，実験の準備（１ヶ月前～）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調査予定地が学校敷地外であれば管理者に事前に確認した上，予備調査をする。</a:t>
            </a:r>
            <a:endParaRPr lang="en-US" altLang="ja-JP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7" y="2204864"/>
            <a:ext cx="5532106" cy="4149080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9" name="正方形/長方形 8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0" name="正方形/長方形 9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1" name="正方形/長方形 10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2" name="正方形/長方形 11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3" name="正方形/長方形 12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4" name="正方形/長方形 13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8" name="正方形/長方形 7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23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観察，実験の準備（～前日）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  <a:ln w="762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紐に１ｍ毎５カ所にマジックで印をつけ，端を結んでおく。</a:t>
            </a:r>
            <a:endParaRPr lang="en-US" altLang="ja-JP" sz="36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728133" y="2954167"/>
            <a:ext cx="6942667" cy="712782"/>
            <a:chOff x="728133" y="2954167"/>
            <a:chExt cx="6942667" cy="712782"/>
          </a:xfrm>
        </p:grpSpPr>
        <p:sp>
          <p:nvSpPr>
            <p:cNvPr id="7" name="フリーフォーム 6"/>
            <p:cNvSpPr/>
            <p:nvPr/>
          </p:nvSpPr>
          <p:spPr>
            <a:xfrm>
              <a:off x="728133" y="2961752"/>
              <a:ext cx="6942667" cy="563960"/>
            </a:xfrm>
            <a:custGeom>
              <a:avLst/>
              <a:gdLst>
                <a:gd name="connsiteX0" fmla="*/ 0 w 6942667"/>
                <a:gd name="connsiteY0" fmla="*/ 424915 h 563960"/>
                <a:gd name="connsiteX1" fmla="*/ 1676400 w 6942667"/>
                <a:gd name="connsiteY1" fmla="*/ 1581 h 563960"/>
                <a:gd name="connsiteX2" fmla="*/ 5012267 w 6942667"/>
                <a:gd name="connsiteY2" fmla="*/ 560381 h 563960"/>
                <a:gd name="connsiteX3" fmla="*/ 6942667 w 6942667"/>
                <a:gd name="connsiteY3" fmla="*/ 255581 h 563960"/>
                <a:gd name="connsiteX4" fmla="*/ 6942667 w 6942667"/>
                <a:gd name="connsiteY4" fmla="*/ 255581 h 563960"/>
                <a:gd name="connsiteX5" fmla="*/ 6942667 w 6942667"/>
                <a:gd name="connsiteY5" fmla="*/ 255581 h 56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2667" h="563960">
                  <a:moveTo>
                    <a:pt x="0" y="424915"/>
                  </a:moveTo>
                  <a:cubicBezTo>
                    <a:pt x="420511" y="201959"/>
                    <a:pt x="841022" y="-20997"/>
                    <a:pt x="1676400" y="1581"/>
                  </a:cubicBezTo>
                  <a:cubicBezTo>
                    <a:pt x="2511778" y="24159"/>
                    <a:pt x="4134556" y="518048"/>
                    <a:pt x="5012267" y="560381"/>
                  </a:cubicBezTo>
                  <a:cubicBezTo>
                    <a:pt x="5889978" y="602714"/>
                    <a:pt x="6942667" y="255581"/>
                    <a:pt x="6942667" y="255581"/>
                  </a:cubicBezTo>
                  <a:lnTo>
                    <a:pt x="6942667" y="255581"/>
                  </a:lnTo>
                  <a:lnTo>
                    <a:pt x="6942667" y="255581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1043608" y="3127083"/>
              <a:ext cx="72008" cy="1653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2555776" y="2954167"/>
              <a:ext cx="72008" cy="1653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4163462" y="3209749"/>
              <a:ext cx="72008" cy="1653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5796136" y="3501617"/>
              <a:ext cx="72008" cy="1653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7236296" y="3243732"/>
              <a:ext cx="72008" cy="1653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フリーフォーム 17"/>
          <p:cNvSpPr/>
          <p:nvPr/>
        </p:nvSpPr>
        <p:spPr>
          <a:xfrm>
            <a:off x="1161811" y="4876745"/>
            <a:ext cx="6264696" cy="563960"/>
          </a:xfrm>
          <a:custGeom>
            <a:avLst/>
            <a:gdLst>
              <a:gd name="connsiteX0" fmla="*/ 0 w 6942667"/>
              <a:gd name="connsiteY0" fmla="*/ 424915 h 563960"/>
              <a:gd name="connsiteX1" fmla="*/ 1676400 w 6942667"/>
              <a:gd name="connsiteY1" fmla="*/ 1581 h 563960"/>
              <a:gd name="connsiteX2" fmla="*/ 5012267 w 6942667"/>
              <a:gd name="connsiteY2" fmla="*/ 560381 h 563960"/>
              <a:gd name="connsiteX3" fmla="*/ 6942667 w 6942667"/>
              <a:gd name="connsiteY3" fmla="*/ 255581 h 563960"/>
              <a:gd name="connsiteX4" fmla="*/ 6942667 w 6942667"/>
              <a:gd name="connsiteY4" fmla="*/ 255581 h 563960"/>
              <a:gd name="connsiteX5" fmla="*/ 6942667 w 6942667"/>
              <a:gd name="connsiteY5" fmla="*/ 255581 h 56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2667" h="563960">
                <a:moveTo>
                  <a:pt x="0" y="424915"/>
                </a:moveTo>
                <a:cubicBezTo>
                  <a:pt x="420511" y="201959"/>
                  <a:pt x="841022" y="-20997"/>
                  <a:pt x="1676400" y="1581"/>
                </a:cubicBezTo>
                <a:cubicBezTo>
                  <a:pt x="2511778" y="24159"/>
                  <a:pt x="4134556" y="518048"/>
                  <a:pt x="5012267" y="560381"/>
                </a:cubicBezTo>
                <a:cubicBezTo>
                  <a:pt x="5889978" y="602714"/>
                  <a:pt x="6942667" y="255581"/>
                  <a:pt x="6942667" y="255581"/>
                </a:cubicBezTo>
                <a:lnTo>
                  <a:pt x="6942667" y="255581"/>
                </a:lnTo>
                <a:lnTo>
                  <a:pt x="6942667" y="255581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 flipH="1">
            <a:off x="1101492" y="5219040"/>
            <a:ext cx="89589" cy="1653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673979" y="4802334"/>
            <a:ext cx="0" cy="1653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281665" y="5057916"/>
            <a:ext cx="0" cy="1998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986347" y="5349784"/>
            <a:ext cx="0" cy="1653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318495" y="5081349"/>
            <a:ext cx="216024" cy="62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下矢印 23"/>
          <p:cNvSpPr/>
          <p:nvPr/>
        </p:nvSpPr>
        <p:spPr>
          <a:xfrm>
            <a:off x="4163462" y="4005064"/>
            <a:ext cx="44225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1143000" y="5132655"/>
            <a:ext cx="266700" cy="172770"/>
          </a:xfrm>
          <a:custGeom>
            <a:avLst/>
            <a:gdLst>
              <a:gd name="connsiteX0" fmla="*/ 266700 w 266700"/>
              <a:gd name="connsiteY0" fmla="*/ 87045 h 172770"/>
              <a:gd name="connsiteX1" fmla="*/ 238125 w 266700"/>
              <a:gd name="connsiteY1" fmla="*/ 10845 h 172770"/>
              <a:gd name="connsiteX2" fmla="*/ 209550 w 266700"/>
              <a:gd name="connsiteY2" fmla="*/ 1320 h 172770"/>
              <a:gd name="connsiteX3" fmla="*/ 47625 w 266700"/>
              <a:gd name="connsiteY3" fmla="*/ 29895 h 172770"/>
              <a:gd name="connsiteX4" fmla="*/ 38100 w 266700"/>
              <a:gd name="connsiteY4" fmla="*/ 58470 h 172770"/>
              <a:gd name="connsiteX5" fmla="*/ 19050 w 266700"/>
              <a:gd name="connsiteY5" fmla="*/ 87045 h 172770"/>
              <a:gd name="connsiteX6" fmla="*/ 0 w 266700"/>
              <a:gd name="connsiteY6" fmla="*/ 144195 h 172770"/>
              <a:gd name="connsiteX7" fmla="*/ 28575 w 266700"/>
              <a:gd name="connsiteY7" fmla="*/ 172770 h 17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172770">
                <a:moveTo>
                  <a:pt x="266700" y="87045"/>
                </a:moveTo>
                <a:cubicBezTo>
                  <a:pt x="261537" y="61229"/>
                  <a:pt x="261484" y="29532"/>
                  <a:pt x="238125" y="10845"/>
                </a:cubicBezTo>
                <a:cubicBezTo>
                  <a:pt x="230285" y="4573"/>
                  <a:pt x="219075" y="4495"/>
                  <a:pt x="209550" y="1320"/>
                </a:cubicBezTo>
                <a:cubicBezTo>
                  <a:pt x="191279" y="2625"/>
                  <a:pt x="80784" y="-11553"/>
                  <a:pt x="47625" y="29895"/>
                </a:cubicBezTo>
                <a:cubicBezTo>
                  <a:pt x="41353" y="37735"/>
                  <a:pt x="42590" y="49490"/>
                  <a:pt x="38100" y="58470"/>
                </a:cubicBezTo>
                <a:cubicBezTo>
                  <a:pt x="32980" y="68709"/>
                  <a:pt x="23699" y="76584"/>
                  <a:pt x="19050" y="87045"/>
                </a:cubicBezTo>
                <a:cubicBezTo>
                  <a:pt x="10895" y="105395"/>
                  <a:pt x="0" y="144195"/>
                  <a:pt x="0" y="144195"/>
                </a:cubicBezTo>
                <a:cubicBezTo>
                  <a:pt x="31217" y="165006"/>
                  <a:pt x="28575" y="151797"/>
                  <a:pt x="28575" y="17277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1352550" y="5112421"/>
            <a:ext cx="51073" cy="145379"/>
          </a:xfrm>
          <a:custGeom>
            <a:avLst/>
            <a:gdLst>
              <a:gd name="connsiteX0" fmla="*/ 47625 w 51073"/>
              <a:gd name="connsiteY0" fmla="*/ 31079 h 145379"/>
              <a:gd name="connsiteX1" fmla="*/ 19050 w 51073"/>
              <a:gd name="connsiteY1" fmla="*/ 78704 h 145379"/>
              <a:gd name="connsiteX2" fmla="*/ 0 w 51073"/>
              <a:gd name="connsiteY2" fmla="*/ 135854 h 145379"/>
              <a:gd name="connsiteX3" fmla="*/ 9525 w 51073"/>
              <a:gd name="connsiteY3" fmla="*/ 2504 h 145379"/>
              <a:gd name="connsiteX4" fmla="*/ 28575 w 51073"/>
              <a:gd name="connsiteY4" fmla="*/ 31079 h 145379"/>
              <a:gd name="connsiteX5" fmla="*/ 38100 w 51073"/>
              <a:gd name="connsiteY5" fmla="*/ 145379 h 145379"/>
              <a:gd name="connsiteX6" fmla="*/ 47625 w 51073"/>
              <a:gd name="connsiteY6" fmla="*/ 31079 h 14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73" h="145379">
                <a:moveTo>
                  <a:pt x="47625" y="31079"/>
                </a:moveTo>
                <a:cubicBezTo>
                  <a:pt x="44450" y="19966"/>
                  <a:pt x="26711" y="61850"/>
                  <a:pt x="19050" y="78704"/>
                </a:cubicBezTo>
                <a:cubicBezTo>
                  <a:pt x="10741" y="96985"/>
                  <a:pt x="0" y="135854"/>
                  <a:pt x="0" y="135854"/>
                </a:cubicBezTo>
                <a:cubicBezTo>
                  <a:pt x="3175" y="91404"/>
                  <a:pt x="-2200" y="45497"/>
                  <a:pt x="9525" y="2504"/>
                </a:cubicBezTo>
                <a:cubicBezTo>
                  <a:pt x="12537" y="-8540"/>
                  <a:pt x="26330" y="19854"/>
                  <a:pt x="28575" y="31079"/>
                </a:cubicBezTo>
                <a:cubicBezTo>
                  <a:pt x="36073" y="68569"/>
                  <a:pt x="34925" y="107279"/>
                  <a:pt x="38100" y="145379"/>
                </a:cubicBezTo>
                <a:cubicBezTo>
                  <a:pt x="56661" y="89695"/>
                  <a:pt x="50800" y="42192"/>
                  <a:pt x="47625" y="3107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7182184" y="5132477"/>
            <a:ext cx="51073" cy="145379"/>
          </a:xfrm>
          <a:custGeom>
            <a:avLst/>
            <a:gdLst>
              <a:gd name="connsiteX0" fmla="*/ 47625 w 51073"/>
              <a:gd name="connsiteY0" fmla="*/ 31079 h 145379"/>
              <a:gd name="connsiteX1" fmla="*/ 19050 w 51073"/>
              <a:gd name="connsiteY1" fmla="*/ 78704 h 145379"/>
              <a:gd name="connsiteX2" fmla="*/ 0 w 51073"/>
              <a:gd name="connsiteY2" fmla="*/ 135854 h 145379"/>
              <a:gd name="connsiteX3" fmla="*/ 9525 w 51073"/>
              <a:gd name="connsiteY3" fmla="*/ 2504 h 145379"/>
              <a:gd name="connsiteX4" fmla="*/ 28575 w 51073"/>
              <a:gd name="connsiteY4" fmla="*/ 31079 h 145379"/>
              <a:gd name="connsiteX5" fmla="*/ 38100 w 51073"/>
              <a:gd name="connsiteY5" fmla="*/ 145379 h 145379"/>
              <a:gd name="connsiteX6" fmla="*/ 47625 w 51073"/>
              <a:gd name="connsiteY6" fmla="*/ 31079 h 14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73" h="145379">
                <a:moveTo>
                  <a:pt x="47625" y="31079"/>
                </a:moveTo>
                <a:cubicBezTo>
                  <a:pt x="44450" y="19966"/>
                  <a:pt x="26711" y="61850"/>
                  <a:pt x="19050" y="78704"/>
                </a:cubicBezTo>
                <a:cubicBezTo>
                  <a:pt x="10741" y="96985"/>
                  <a:pt x="0" y="135854"/>
                  <a:pt x="0" y="135854"/>
                </a:cubicBezTo>
                <a:cubicBezTo>
                  <a:pt x="3175" y="91404"/>
                  <a:pt x="-2200" y="45497"/>
                  <a:pt x="9525" y="2504"/>
                </a:cubicBezTo>
                <a:cubicBezTo>
                  <a:pt x="12537" y="-8540"/>
                  <a:pt x="26330" y="19854"/>
                  <a:pt x="28575" y="31079"/>
                </a:cubicBezTo>
                <a:cubicBezTo>
                  <a:pt x="36073" y="68569"/>
                  <a:pt x="34925" y="107279"/>
                  <a:pt x="38100" y="145379"/>
                </a:cubicBezTo>
                <a:cubicBezTo>
                  <a:pt x="56661" y="89695"/>
                  <a:pt x="50800" y="42192"/>
                  <a:pt x="47625" y="3107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7105650" y="5057775"/>
            <a:ext cx="333375" cy="152400"/>
          </a:xfrm>
          <a:custGeom>
            <a:avLst/>
            <a:gdLst>
              <a:gd name="connsiteX0" fmla="*/ 333375 w 333375"/>
              <a:gd name="connsiteY0" fmla="*/ 76200 h 152400"/>
              <a:gd name="connsiteX1" fmla="*/ 323850 w 333375"/>
              <a:gd name="connsiteY1" fmla="*/ 9525 h 152400"/>
              <a:gd name="connsiteX2" fmla="*/ 295275 w 333375"/>
              <a:gd name="connsiteY2" fmla="*/ 0 h 152400"/>
              <a:gd name="connsiteX3" fmla="*/ 171450 w 333375"/>
              <a:gd name="connsiteY3" fmla="*/ 9525 h 152400"/>
              <a:gd name="connsiteX4" fmla="*/ 142875 w 333375"/>
              <a:gd name="connsiteY4" fmla="*/ 104775 h 152400"/>
              <a:gd name="connsiteX5" fmla="*/ 133350 w 333375"/>
              <a:gd name="connsiteY5" fmla="*/ 133350 h 152400"/>
              <a:gd name="connsiteX6" fmla="*/ 104775 w 333375"/>
              <a:gd name="connsiteY6" fmla="*/ 152400 h 152400"/>
              <a:gd name="connsiteX7" fmla="*/ 76200 w 333375"/>
              <a:gd name="connsiteY7" fmla="*/ 142875 h 152400"/>
              <a:gd name="connsiteX8" fmla="*/ 28575 w 333375"/>
              <a:gd name="connsiteY8" fmla="*/ 133350 h 152400"/>
              <a:gd name="connsiteX9" fmla="*/ 0 w 333375"/>
              <a:gd name="connsiteY9" fmla="*/ 1143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375" h="152400">
                <a:moveTo>
                  <a:pt x="333375" y="76200"/>
                </a:moveTo>
                <a:cubicBezTo>
                  <a:pt x="330200" y="53975"/>
                  <a:pt x="333890" y="29605"/>
                  <a:pt x="323850" y="9525"/>
                </a:cubicBezTo>
                <a:cubicBezTo>
                  <a:pt x="319360" y="545"/>
                  <a:pt x="305315" y="0"/>
                  <a:pt x="295275" y="0"/>
                </a:cubicBezTo>
                <a:cubicBezTo>
                  <a:pt x="253878" y="0"/>
                  <a:pt x="212725" y="6350"/>
                  <a:pt x="171450" y="9525"/>
                </a:cubicBezTo>
                <a:cubicBezTo>
                  <a:pt x="157055" y="67106"/>
                  <a:pt x="166065" y="35206"/>
                  <a:pt x="142875" y="104775"/>
                </a:cubicBezTo>
                <a:cubicBezTo>
                  <a:pt x="139700" y="114300"/>
                  <a:pt x="141704" y="127781"/>
                  <a:pt x="133350" y="133350"/>
                </a:cubicBezTo>
                <a:lnTo>
                  <a:pt x="104775" y="152400"/>
                </a:lnTo>
                <a:cubicBezTo>
                  <a:pt x="95250" y="149225"/>
                  <a:pt x="85940" y="145310"/>
                  <a:pt x="76200" y="142875"/>
                </a:cubicBezTo>
                <a:cubicBezTo>
                  <a:pt x="60494" y="138948"/>
                  <a:pt x="43734" y="139034"/>
                  <a:pt x="28575" y="133350"/>
                </a:cubicBezTo>
                <a:cubicBezTo>
                  <a:pt x="17856" y="129330"/>
                  <a:pt x="0" y="114300"/>
                  <a:pt x="0" y="1143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36" name="正方形/長方形 35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38" name="正方形/長方形 37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39" name="正方形/長方形 38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42" name="正方形/長方形 41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35" name="正方形/長方形 34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28" name="正方形/長方形 27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4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観察，実験の準備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必要な</a:t>
            </a:r>
            <a:r>
              <a:rPr lang="ja-JP" altLang="en-US" sz="3600" dirty="0" smtClean="0"/>
              <a:t>器具を</a:t>
            </a:r>
            <a:r>
              <a:rPr lang="ja-JP" altLang="en-US" sz="3600" dirty="0"/>
              <a:t>準備</a:t>
            </a:r>
            <a:r>
              <a:rPr lang="ja-JP" altLang="en-US" sz="3600" dirty="0" smtClean="0"/>
              <a:t>する</a:t>
            </a:r>
            <a:r>
              <a:rPr lang="ja-JP" altLang="en-US" sz="3600" dirty="0"/>
              <a:t>。</a:t>
            </a:r>
            <a:endParaRPr lang="en-US" altLang="ja-JP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57" y="1571655"/>
            <a:ext cx="6316887" cy="4737665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4" name="正方形/長方形 13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3" name="正方形/長方形 12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02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①調査地点の環境調査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気温，地温を測定する。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02886"/>
            <a:ext cx="4464496" cy="33483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02886"/>
            <a:ext cx="4464496" cy="334837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4" name="正方形/長方形 13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8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②方形枠</a:t>
            </a:r>
            <a:r>
              <a:rPr lang="ja-JP" altLang="en-US" dirty="0"/>
              <a:t>の</a:t>
            </a:r>
            <a:r>
              <a:rPr lang="ja-JP" altLang="en-US" dirty="0" smtClean="0"/>
              <a:t>設置－１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方形区の１つの角に杭</a:t>
            </a:r>
            <a:r>
              <a:rPr lang="ja-JP" altLang="en-US" sz="3600" dirty="0"/>
              <a:t>（テント用のペグなど</a:t>
            </a:r>
            <a:r>
              <a:rPr lang="ja-JP" altLang="en-US" sz="3600" dirty="0" smtClean="0"/>
              <a:t>）を立てる。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492896"/>
            <a:ext cx="4553610" cy="34152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2492896"/>
            <a:ext cx="4512501" cy="3384376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16" name="正方形/長方形 15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15" name="正方形/長方形 14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②方形枠</a:t>
            </a:r>
            <a:r>
              <a:rPr lang="ja-JP" altLang="en-US" dirty="0"/>
              <a:t>の</a:t>
            </a:r>
            <a:r>
              <a:rPr lang="ja-JP" altLang="en-US" dirty="0" smtClean="0"/>
              <a:t>設置－２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杭に紐の結んだ輪の部分を通す。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18" y="1700808"/>
            <a:ext cx="6060165" cy="4545124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28" name="正方形/長方形 27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27" name="正方形/長方形 26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23" name="正方形/長方形 22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93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②方形枠</a:t>
            </a:r>
            <a:r>
              <a:rPr lang="ja-JP" altLang="en-US" dirty="0"/>
              <a:t>の</a:t>
            </a:r>
            <a:r>
              <a:rPr lang="ja-JP" altLang="en-US" dirty="0" smtClean="0"/>
              <a:t>設置－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紐の印を基に，別の杭を立てる。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174" y="1700808"/>
            <a:ext cx="6187653" cy="4608512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567368" y="6525384"/>
            <a:ext cx="7714426" cy="360000"/>
            <a:chOff x="567368" y="6525384"/>
            <a:chExt cx="7714426" cy="360000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567368" y="6525384"/>
              <a:ext cx="5610590" cy="360000"/>
              <a:chOff x="567368" y="6525384"/>
              <a:chExt cx="5610590" cy="360000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567368" y="6525384"/>
                <a:ext cx="5610590" cy="360000"/>
                <a:chOff x="567368" y="6525384"/>
                <a:chExt cx="5610590" cy="360000"/>
              </a:xfrm>
            </p:grpSpPr>
            <p:sp>
              <p:nvSpPr>
                <p:cNvPr id="28" name="正方形/長方形 27"/>
                <p:cNvSpPr/>
                <p:nvPr/>
              </p:nvSpPr>
              <p:spPr>
                <a:xfrm>
                  <a:off x="56736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準備</a:t>
                  </a:r>
                  <a:endParaRPr kumimoji="1" lang="ja-JP" altLang="en-US" dirty="0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1969204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/>
                    <a:t>～前日</a:t>
                  </a:r>
                  <a:endParaRPr kumimoji="1" lang="ja-JP" altLang="en-US" sz="1200" dirty="0"/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4074122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/>
                    <a:t>①</a:t>
                  </a:r>
                  <a:endParaRPr kumimoji="1" lang="ja-JP" altLang="en-US" dirty="0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4775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②</a:t>
                  </a:r>
                  <a:endParaRPr kumimoji="1" lang="ja-JP" altLang="en-US" dirty="0"/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5475958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③</a:t>
                  </a:r>
                  <a:endParaRPr kumimoji="1" lang="ja-JP" altLang="en-US" dirty="0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>
                  <a:off x="1268286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/>
                    <a:t>1</a:t>
                  </a:r>
                  <a:r>
                    <a:rPr lang="ja-JP" altLang="en-US" sz="1200" dirty="0" smtClean="0"/>
                    <a:t>ヶ月</a:t>
                  </a:r>
                  <a:r>
                    <a:rPr lang="en-US" altLang="ja-JP" sz="1200" dirty="0" smtClean="0"/>
                    <a:t/>
                  </a:r>
                  <a:br>
                    <a:rPr lang="en-US" altLang="ja-JP" sz="1200" dirty="0" smtClean="0"/>
                  </a:br>
                  <a:r>
                    <a:rPr lang="ja-JP" altLang="en-US" sz="1200" dirty="0" smtClean="0"/>
                    <a:t>前～</a:t>
                  </a:r>
                  <a:endParaRPr kumimoji="1" lang="ja-JP" altLang="en-US" sz="1200" dirty="0"/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>
                  <a:off x="3371040" y="6525384"/>
                  <a:ext cx="702000" cy="36000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実験</a:t>
                  </a:r>
                  <a:endParaRPr kumimoji="1" lang="ja-JP" altLang="en-US" dirty="0"/>
                </a:p>
              </p:txBody>
            </p:sp>
          </p:grpSp>
          <p:sp>
            <p:nvSpPr>
              <p:cNvPr id="27" name="正方形/長方形 26"/>
              <p:cNvSpPr/>
              <p:nvPr/>
            </p:nvSpPr>
            <p:spPr>
              <a:xfrm>
                <a:off x="2671204" y="6525384"/>
                <a:ext cx="702000" cy="3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当日</a:t>
                </a:r>
                <a:endParaRPr kumimoji="1" lang="ja-JP" altLang="en-US" dirty="0"/>
              </a:p>
            </p:txBody>
          </p:sp>
        </p:grpSp>
        <p:sp>
          <p:nvSpPr>
            <p:cNvPr id="23" name="正方形/長方形 22"/>
            <p:cNvSpPr/>
            <p:nvPr/>
          </p:nvSpPr>
          <p:spPr>
            <a:xfrm>
              <a:off x="6177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878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7579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⑥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52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782</Words>
  <Application>Microsoft Office PowerPoint</Application>
  <PresentationFormat>画面に合わせる (4:3)</PresentationFormat>
  <Paragraphs>307</Paragraphs>
  <Slides>19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方形区法による植生調査</vt:lpstr>
      <vt:lpstr>実験の流れ</vt:lpstr>
      <vt:lpstr>観察，実験の準備（１ヶ月前～）</vt:lpstr>
      <vt:lpstr>観察，実験の準備（～前日）</vt:lpstr>
      <vt:lpstr>観察，実験の準備</vt:lpstr>
      <vt:lpstr>①調査地点の環境調査</vt:lpstr>
      <vt:lpstr>②方形枠の設置－１</vt:lpstr>
      <vt:lpstr>②方形枠の設置－２</vt:lpstr>
      <vt:lpstr>②方形枠の設置－３</vt:lpstr>
      <vt:lpstr>②方形枠の設置－４</vt:lpstr>
      <vt:lpstr>②方形枠の設置－５</vt:lpstr>
      <vt:lpstr>②方形枠の設置－６</vt:lpstr>
      <vt:lpstr>②方形枠の設置－７</vt:lpstr>
      <vt:lpstr>②方形枠の設置－８</vt:lpstr>
      <vt:lpstr>③方形枠内の種の識別</vt:lpstr>
      <vt:lpstr>④方形枠内のスケッチ</vt:lpstr>
      <vt:lpstr>⑤被度の測定と被度階級の換算－１</vt:lpstr>
      <vt:lpstr>⑤被度の測定と被度階級の換算－２</vt:lpstr>
      <vt:lpstr>⑥種別の最高草高の測定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tyo5</dc:creator>
  <cp:lastModifiedBy>tyo5</cp:lastModifiedBy>
  <cp:revision>143</cp:revision>
  <cp:lastPrinted>2012-10-12T04:57:21Z</cp:lastPrinted>
  <dcterms:created xsi:type="dcterms:W3CDTF">2012-06-05T04:43:48Z</dcterms:created>
  <dcterms:modified xsi:type="dcterms:W3CDTF">2013-02-04T00:12:45Z</dcterms:modified>
</cp:coreProperties>
</file>