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319" r:id="rId4"/>
    <p:sldId id="341" r:id="rId5"/>
    <p:sldId id="279" r:id="rId6"/>
    <p:sldId id="342" r:id="rId7"/>
    <p:sldId id="330" r:id="rId8"/>
    <p:sldId id="331" r:id="rId9"/>
    <p:sldId id="333" r:id="rId10"/>
    <p:sldId id="343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 autoAdjust="0"/>
    <p:restoredTop sz="86331" autoAdjust="0"/>
  </p:normalViewPr>
  <p:slideViewPr>
    <p:cSldViewPr>
      <p:cViewPr>
        <p:scale>
          <a:sx n="60" d="100"/>
          <a:sy n="60" d="100"/>
        </p:scale>
        <p:origin x="-51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B4D04-D50E-42B1-9FF2-4164C5B41AD1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09BDF-5C13-4284-BF78-7C0195A21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0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7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死んだアサリは水質を悪くし，実験に悪影響が出てしまうため</a:t>
            </a:r>
            <a:endParaRPr kumimoji="1" lang="en-US" altLang="ja-JP" dirty="0" smtClean="0"/>
          </a:p>
          <a:p>
            <a:r>
              <a:rPr kumimoji="1" lang="ja-JP" altLang="en-US" dirty="0" smtClean="0"/>
              <a:t>死んだもの，弱っているものは取り除く。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青になっている当日は，演示での用意を示す。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7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青になっている当日は，演示での用意を示す。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5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青になっている当日は，演示での用意を示す。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青になっている当日は，演示での用意を示す。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インターバル機能があると便利である。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青になっている当日は，演示での用意を示す。</a:t>
            </a:r>
          </a:p>
          <a:p>
            <a:r>
              <a:rPr kumimoji="1" lang="ja-JP" altLang="en-US" dirty="0" smtClean="0"/>
              <a:t>スライドショーでクリックすると例のアニメーションが開始する。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D46ED-14D6-459B-B10A-20F8494E32B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6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4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EA4F-733D-479D-81FE-19AD9012452D}" type="datetimeFigureOut">
              <a:rPr kumimoji="1" lang="ja-JP" altLang="en-US" smtClean="0"/>
              <a:t>2013/2/4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D2AA-BCEB-455A-B6F8-09BE27466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9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wmf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アサリの浄化作用</a:t>
            </a:r>
            <a:r>
              <a:rPr kumimoji="1" lang="ja-JP" altLang="en-US" dirty="0" smtClean="0"/>
              <a:t>の観察</a:t>
            </a:r>
            <a:endParaRPr kumimoji="1" lang="ja-JP" altLang="en-US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内容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アサリ</a:t>
            </a:r>
            <a:r>
              <a:rPr lang="ja-JP" altLang="ja-JP" dirty="0" smtClean="0">
                <a:solidFill>
                  <a:schemeClr val="tx1"/>
                </a:solidFill>
              </a:rPr>
              <a:t>を</a:t>
            </a:r>
            <a:r>
              <a:rPr lang="ja-JP" altLang="ja-JP" dirty="0">
                <a:solidFill>
                  <a:schemeClr val="tx1"/>
                </a:solidFill>
              </a:rPr>
              <a:t>用いて</a:t>
            </a:r>
            <a:r>
              <a:rPr lang="ja-JP" altLang="ja-JP" dirty="0" smtClean="0">
                <a:solidFill>
                  <a:schemeClr val="tx1"/>
                </a:solidFill>
              </a:rPr>
              <a:t>，</a:t>
            </a:r>
            <a:r>
              <a:rPr lang="ja-JP" altLang="en-US" dirty="0" smtClean="0">
                <a:solidFill>
                  <a:schemeClr val="tx1"/>
                </a:solidFill>
              </a:rPr>
              <a:t>水質浄化作用を観察する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92896"/>
            <a:ext cx="5052053" cy="378904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2492896"/>
            <a:ext cx="5052053" cy="378903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7"/>
            <a:ext cx="5052052" cy="378903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2492895"/>
            <a:ext cx="5052052" cy="37890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7"/>
            <a:ext cx="5052052" cy="378903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4"/>
            <a:ext cx="5052052" cy="378903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7"/>
            <a:ext cx="5052052" cy="378903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2492897"/>
            <a:ext cx="5052052" cy="378903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3"/>
            <a:ext cx="5052052" cy="378903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2" y="2492892"/>
            <a:ext cx="5052052" cy="378903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⑤浄化作用の確認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記録をまとめ，水質浄化作用を確認する。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例</a:t>
            </a:r>
            <a:r>
              <a:rPr lang="ja-JP" altLang="en-US" dirty="0" smtClean="0">
                <a:sym typeface="Wingdings" pitchFamily="2" charset="2"/>
              </a:rPr>
              <a:t>：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17" name="正方形/長方形 1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  <p:pic>
        <p:nvPicPr>
          <p:cNvPr id="1026" name="Picture 2" descr="C:\Users\tyo5\AppData\Local\Microsoft\Windows\Temporary Internet Files\Content.IE5\Y5IL0CCT\MC900397018[1].wmf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71" y="2629609"/>
            <a:ext cx="856793" cy="85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実験の流れ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2194050"/>
            <a:ext cx="6696744" cy="422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　実験の準備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　エアレーション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アサリの投入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　</a:t>
            </a:r>
            <a:r>
              <a:rPr lang="ja-JP" altLang="en-US" dirty="0"/>
              <a:t>牛乳</a:t>
            </a:r>
            <a:r>
              <a:rPr lang="ja-JP" altLang="en-US" dirty="0" smtClean="0"/>
              <a:t>の滴下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　濁り具合の記録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　浄化作用の確認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41686" y="2676976"/>
            <a:ext cx="2519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２分</a:t>
            </a:r>
            <a:endParaRPr lang="en-US" altLang="ja-JP" sz="3600" dirty="0" smtClean="0"/>
          </a:p>
          <a:p>
            <a:pPr algn="r"/>
            <a:r>
              <a:rPr lang="ja-JP" altLang="en-US" sz="3600" dirty="0" smtClean="0"/>
              <a:t>２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/>
            <a:r>
              <a:rPr lang="ja-JP" altLang="en-US" sz="3600" dirty="0"/>
              <a:t>２</a:t>
            </a:r>
            <a:r>
              <a:rPr kumimoji="1" lang="ja-JP" altLang="en-US" sz="3600" dirty="0" smtClean="0"/>
              <a:t>分</a:t>
            </a:r>
            <a:endParaRPr kumimoji="1" lang="en-US" altLang="ja-JP" sz="3600" dirty="0" smtClean="0"/>
          </a:p>
          <a:p>
            <a:pPr algn="r"/>
            <a:r>
              <a:rPr lang="ja-JP" altLang="en-US" sz="3600" dirty="0" smtClean="0"/>
              <a:t>２分</a:t>
            </a:r>
            <a:endParaRPr lang="en-US" altLang="ja-JP" sz="3600" dirty="0" smtClean="0"/>
          </a:p>
          <a:p>
            <a:pPr algn="r"/>
            <a:r>
              <a:rPr lang="ja-JP" altLang="en-US" sz="3600" dirty="0" smtClean="0"/>
              <a:t>（１時間毎）</a:t>
            </a:r>
            <a:endParaRPr lang="en-US" altLang="ja-JP" sz="3600" dirty="0" smtClean="0"/>
          </a:p>
          <a:p>
            <a:pPr algn="r"/>
            <a:r>
              <a:rPr kumimoji="1" lang="ja-JP" altLang="en-US" sz="3600" dirty="0" smtClean="0"/>
              <a:t>２分</a:t>
            </a:r>
            <a:endParaRPr kumimoji="1"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521860"/>
            <a:ext cx="6480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3600" dirty="0" smtClean="0"/>
              <a:t>演示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分</a:t>
            </a:r>
            <a:endParaRPr lang="en-US" altLang="ja-JP" sz="3600" dirty="0" smtClean="0"/>
          </a:p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前日までに実験を行い，</a:t>
            </a:r>
            <a:r>
              <a:rPr lang="ja-JP" altLang="en-US" sz="3600" dirty="0">
                <a:solidFill>
                  <a:srgbClr val="FF0000"/>
                </a:solidFill>
              </a:rPr>
              <a:t>記録を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3600" dirty="0" smtClean="0">
                <a:solidFill>
                  <a:srgbClr val="FF0000"/>
                </a:solidFill>
              </a:rPr>
            </a:br>
            <a:r>
              <a:rPr kumimoji="1" lang="ja-JP" altLang="en-US" sz="3600" dirty="0" smtClean="0">
                <a:solidFill>
                  <a:srgbClr val="FF0000"/>
                </a:solidFill>
              </a:rPr>
              <a:t>まとめておく必要がある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76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生きたアサリを</a:t>
            </a:r>
            <a:r>
              <a:rPr lang="ja-JP" altLang="en-US" sz="3600" dirty="0"/>
              <a:t>用意</a:t>
            </a:r>
            <a:r>
              <a:rPr kumimoji="1" lang="ja-JP" altLang="en-US" sz="3600" dirty="0" smtClean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95" y="1844824"/>
            <a:ext cx="5982410" cy="4486807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519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観察，実験の準備（～前日）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海水または</a:t>
            </a:r>
            <a:r>
              <a:rPr kumimoji="1" lang="en-US" altLang="ja-JP" sz="3600" dirty="0" smtClean="0"/>
              <a:t>3.5</a:t>
            </a:r>
            <a:r>
              <a:rPr kumimoji="1" lang="ja-JP" altLang="en-US" sz="3600" dirty="0" smtClean="0"/>
              <a:t>％食塩水を２</a:t>
            </a:r>
            <a:r>
              <a:rPr kumimoji="1" lang="en-US" altLang="ja-JP" sz="3600" dirty="0" smtClean="0"/>
              <a:t>L</a:t>
            </a:r>
            <a:r>
              <a:rPr lang="ja-JP" altLang="en-US" sz="3600" dirty="0" smtClean="0"/>
              <a:t>用意</a:t>
            </a:r>
            <a:r>
              <a:rPr kumimoji="1" lang="ja-JP" altLang="en-US" sz="3600" dirty="0" smtClean="0"/>
              <a:t>する。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89447"/>
            <a:ext cx="6048672" cy="453650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34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観察，実験の準備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06701" y="1571655"/>
            <a:ext cx="8198023" cy="344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必要な器具，材料，薬品</a:t>
            </a:r>
            <a:r>
              <a:rPr lang="ja-JP" altLang="en-US" sz="3600" dirty="0" smtClean="0"/>
              <a:t>を準備する</a:t>
            </a:r>
            <a:r>
              <a:rPr lang="ja-JP" altLang="en-US" sz="3600" dirty="0"/>
              <a:t>。</a:t>
            </a:r>
            <a:endParaRPr lang="en-US" altLang="ja-JP" sz="36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048672" cy="4536504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764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①エアレーション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アサリを入れる５分以上前から，海水にエアレーションを行う。</a:t>
            </a:r>
            <a:endParaRPr lang="en-US" altLang="ja-JP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5472608" cy="4104455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7" name="正方形/長方形 6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502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②</a:t>
            </a:r>
            <a:r>
              <a:rPr lang="ja-JP" altLang="en-US" dirty="0" smtClean="0"/>
              <a:t>アサリの投入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片方のビーカーにアサリを入れる。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1916832"/>
            <a:ext cx="5832648" cy="4374486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60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牛乳の滴下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両方のビーカーに，牛乳を２</a:t>
            </a:r>
            <a:r>
              <a:rPr lang="en-US" altLang="ja-JP" sz="3600" dirty="0" smtClean="0"/>
              <a:t>mL</a:t>
            </a:r>
            <a:r>
              <a:rPr lang="ja-JP" altLang="en-US" sz="3600" dirty="0" smtClean="0"/>
              <a:t>滴下する。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1844824"/>
            <a:ext cx="5976664" cy="4482498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8" name="正方形/長方形 7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762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④濁り具合の記録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１時間毎に水槽の様子をデジタルカメラで記録する。</a:t>
            </a:r>
            <a:endParaRPr lang="en-US" altLang="ja-JP" sz="36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D2AA-BCEB-455A-B6F8-09BE2746666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92" y="2276872"/>
            <a:ext cx="5544616" cy="4158462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567368" y="6525384"/>
            <a:ext cx="6310426" cy="360000"/>
            <a:chOff x="567368" y="6525384"/>
            <a:chExt cx="6310426" cy="360000"/>
          </a:xfrm>
        </p:grpSpPr>
        <p:sp>
          <p:nvSpPr>
            <p:cNvPr id="9" name="正方形/長方形 8"/>
            <p:cNvSpPr/>
            <p:nvPr/>
          </p:nvSpPr>
          <p:spPr>
            <a:xfrm>
              <a:off x="56736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準備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6920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当日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372122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①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073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②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47487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④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773958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③</a:t>
              </a:r>
              <a:endParaRPr kumimoji="1" lang="ja-JP" altLang="en-US" dirty="0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175794" y="6525384"/>
              <a:ext cx="702000" cy="36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⑤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268286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/>
                <a:t>～前日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669040" y="6525384"/>
              <a:ext cx="702000" cy="3600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/>
                <a:t>実験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256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384</Words>
  <Application>Microsoft Office PowerPoint</Application>
  <PresentationFormat>画面に合わせる (4:3)</PresentationFormat>
  <Paragraphs>134</Paragraphs>
  <Slides>10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アサリの浄化作用の観察</vt:lpstr>
      <vt:lpstr>実験の流れ</vt:lpstr>
      <vt:lpstr>観察，実験の準備（～前日）</vt:lpstr>
      <vt:lpstr>観察，実験の準備（～前日）</vt:lpstr>
      <vt:lpstr>観察，実験の準備</vt:lpstr>
      <vt:lpstr>①エアレーション</vt:lpstr>
      <vt:lpstr>②アサリの投入</vt:lpstr>
      <vt:lpstr>③牛乳の滴下</vt:lpstr>
      <vt:lpstr>④濁り具合の記録</vt:lpstr>
      <vt:lpstr>⑤浄化作用の確認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tyo5</dc:creator>
  <cp:lastModifiedBy>tyo5</cp:lastModifiedBy>
  <cp:revision>115</cp:revision>
  <dcterms:created xsi:type="dcterms:W3CDTF">2012-06-05T04:43:48Z</dcterms:created>
  <dcterms:modified xsi:type="dcterms:W3CDTF">2013-02-04T00:11:00Z</dcterms:modified>
</cp:coreProperties>
</file>