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79" r:id="rId3"/>
    <p:sldId id="258" r:id="rId4"/>
    <p:sldId id="259" r:id="rId5"/>
    <p:sldId id="262" r:id="rId6"/>
    <p:sldId id="26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264" r:id="rId42"/>
    <p:sldId id="265" r:id="rId43"/>
    <p:sldId id="256" r:id="rId44"/>
    <p:sldId id="266" r:id="rId45"/>
    <p:sldId id="267" r:id="rId46"/>
    <p:sldId id="268" r:id="rId47"/>
    <p:sldId id="269" r:id="rId48"/>
    <p:sldId id="270" r:id="rId49"/>
    <p:sldId id="271" r:id="rId50"/>
    <p:sldId id="273" r:id="rId51"/>
    <p:sldId id="274" r:id="rId52"/>
    <p:sldId id="272" r:id="rId53"/>
    <p:sldId id="275" r:id="rId54"/>
    <p:sldId id="276" r:id="rId55"/>
    <p:sldId id="277" r:id="rId56"/>
    <p:sldId id="278" r:id="rId57"/>
    <p:sldId id="357" r:id="rId58"/>
    <p:sldId id="358" r:id="rId59"/>
    <p:sldId id="359" r:id="rId6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12875"/>
            <a:ext cx="876458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5" name="AutoShape 1"/>
          <p:cNvCxnSpPr>
            <a:cxnSpLocks noChangeShapeType="1"/>
          </p:cNvCxnSpPr>
          <p:nvPr/>
        </p:nvCxnSpPr>
        <p:spPr bwMode="auto">
          <a:xfrm>
            <a:off x="4432300" y="2374900"/>
            <a:ext cx="180975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76200" y="1204913"/>
            <a:ext cx="2082800" cy="1157287"/>
          </a:xfrm>
          <a:prstGeom prst="wedgeRoundRectCallout">
            <a:avLst>
              <a:gd name="adj1" fmla="val 60466"/>
              <a:gd name="adj2" fmla="val 10791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94550" y="525463"/>
            <a:ext cx="1292225" cy="658812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611188" y="5575300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月日は６月でれば「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」と記入（２桁）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032250"/>
          </a:xfrm>
        </p:spPr>
        <p:txBody>
          <a:bodyPr/>
          <a:lstStyle/>
          <a:p>
            <a:pPr>
              <a:defRPr/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825</Words>
  <Application>Microsoft Office PowerPoint</Application>
  <PresentationFormat>画面に合わせる (4:3)</PresentationFormat>
  <Paragraphs>218</Paragraphs>
  <Slides>59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70" baseType="lpstr">
      <vt:lpstr>AR P丸ゴシック体E</vt:lpstr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user419</cp:lastModifiedBy>
  <cp:revision>54</cp:revision>
  <cp:lastPrinted>2016-08-09T01:05:05Z</cp:lastPrinted>
  <dcterms:created xsi:type="dcterms:W3CDTF">2016-08-05T06:15:06Z</dcterms:created>
  <dcterms:modified xsi:type="dcterms:W3CDTF">2018-07-11T12:23:36Z</dcterms:modified>
</cp:coreProperties>
</file>