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96" r:id="rId2"/>
    <p:sldId id="299" r:id="rId3"/>
    <p:sldId id="303" r:id="rId4"/>
    <p:sldId id="306" r:id="rId5"/>
    <p:sldId id="307" r:id="rId6"/>
    <p:sldId id="308" r:id="rId7"/>
    <p:sldId id="309" r:id="rId8"/>
    <p:sldId id="436" r:id="rId9"/>
    <p:sldId id="407" r:id="rId10"/>
    <p:sldId id="408" r:id="rId11"/>
    <p:sldId id="409" r:id="rId12"/>
    <p:sldId id="410" r:id="rId13"/>
    <p:sldId id="411" r:id="rId14"/>
    <p:sldId id="412" r:id="rId15"/>
    <p:sldId id="413" r:id="rId16"/>
    <p:sldId id="414" r:id="rId17"/>
    <p:sldId id="415" r:id="rId18"/>
    <p:sldId id="426" r:id="rId19"/>
    <p:sldId id="416" r:id="rId20"/>
    <p:sldId id="417" r:id="rId21"/>
    <p:sldId id="418" r:id="rId22"/>
    <p:sldId id="419" r:id="rId23"/>
    <p:sldId id="420" r:id="rId24"/>
    <p:sldId id="421" r:id="rId25"/>
    <p:sldId id="422" r:id="rId26"/>
    <p:sldId id="423" r:id="rId27"/>
    <p:sldId id="424" r:id="rId28"/>
    <p:sldId id="425" r:id="rId29"/>
    <p:sldId id="330" r:id="rId30"/>
    <p:sldId id="427" r:id="rId31"/>
    <p:sldId id="331" r:id="rId32"/>
    <p:sldId id="428" r:id="rId33"/>
    <p:sldId id="396" r:id="rId34"/>
    <p:sldId id="430" r:id="rId35"/>
    <p:sldId id="402" r:id="rId36"/>
    <p:sldId id="395" r:id="rId37"/>
    <p:sldId id="375" r:id="rId38"/>
    <p:sldId id="368" r:id="rId39"/>
    <p:sldId id="369" r:id="rId40"/>
    <p:sldId id="399" r:id="rId41"/>
    <p:sldId id="405" r:id="rId42"/>
    <p:sldId id="400" r:id="rId43"/>
    <p:sldId id="431" r:id="rId44"/>
    <p:sldId id="432" r:id="rId45"/>
    <p:sldId id="434" r:id="rId46"/>
    <p:sldId id="429" r:id="rId47"/>
    <p:sldId id="384" r:id="rId4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p:scale>
          <a:sx n="63" d="100"/>
          <a:sy n="63" d="100"/>
        </p:scale>
        <p:origin x="-1374" y="-624"/>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2015/8/5</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2015/8/5</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例えば「大人に叱られた」という出来事が起こった時，「大人は勝手だ」と考えたことはありませんか。</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あなたから友だちに「おはよう」と声をかけたのに，返事が無かったとき，どんなことを考えるでしょうか？</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では，ワークシートに，普段の自分ならどう「考え」るか，書いてみましょう。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48417">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2015/8/5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a:t>
            </a:r>
            <a:r>
              <a:rPr lang="ja-JP" altLang="en-US" sz="3600" b="1" dirty="0" smtClean="0">
                <a:solidFill>
                  <a:schemeClr val="tx1"/>
                </a:solidFill>
                <a:latin typeface="+mj-ea"/>
                <a:ea typeface="+mj-ea"/>
              </a:rPr>
              <a:t>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8280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smtClean="0"/>
              <a:t>２，むしゃくしゃしたり，いらいらしたり，</a:t>
            </a:r>
            <a:r>
              <a:rPr lang="en-US" altLang="ja-JP" dirty="0" smtClean="0"/>
              <a:t/>
            </a:r>
            <a:br>
              <a:rPr lang="en-US" altLang="ja-JP" dirty="0" smtClean="0"/>
            </a:br>
            <a:r>
              <a:rPr lang="ja-JP" altLang="en-US" dirty="0" smtClean="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smtClean="0"/>
              <a:t>３，小さな音やちょっとしたことで，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smtClean="0"/>
              <a:t>４，いやな夢や，こわい夢をみる</a:t>
            </a:r>
            <a:endParaRPr kumimoji="1" lang="ja-JP" altLang="en-US" sz="4000" dirty="0"/>
          </a:p>
        </p:txBody>
      </p:sp>
    </p:spTree>
    <p:extLst>
      <p:ext uri="{BB962C8B-B14F-4D97-AF65-F5344CB8AC3E}">
        <p14:creationId xmlns:p14="http://schemas.microsoft.com/office/powerpoint/2010/main" val="8422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smtClean="0"/>
              <a:t>５，ちょっとしたきかっけで，</a:t>
            </a:r>
            <a:r>
              <a:rPr lang="en-US" altLang="ja-JP" sz="3600" dirty="0" smtClean="0"/>
              <a:t/>
            </a:r>
            <a:br>
              <a:rPr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smtClean="0"/>
              <a:t>６，つらかったこと</a:t>
            </a:r>
            <a:r>
              <a:rPr kumimoji="1" lang="ja-JP" altLang="en-US" sz="3200" dirty="0" smtClean="0"/>
              <a:t>（大震災や</a:t>
            </a:r>
            <a:r>
              <a:rPr lang="ja-JP" altLang="en-US" sz="3200" dirty="0" smtClean="0"/>
              <a:t>他の大変なこと）</a:t>
            </a:r>
            <a:r>
              <a:rPr lang="ja-JP" altLang="en-US" sz="3600" dirty="0" smtClean="0"/>
              <a:t>を</a:t>
            </a:r>
            <a:r>
              <a:rPr lang="en-US" altLang="ja-JP" sz="3600" dirty="0" smtClean="0"/>
              <a:t/>
            </a:r>
            <a:br>
              <a:rPr lang="en-US" altLang="ja-JP" sz="3600" dirty="0" smtClean="0"/>
            </a:br>
            <a:r>
              <a:rPr lang="ja-JP" altLang="en-US" sz="3600" dirty="0"/>
              <a:t>　</a:t>
            </a:r>
            <a:r>
              <a:rPr lang="ja-JP" altLang="en-US" sz="3600" dirty="0" smtClean="0"/>
              <a:t>　思い出して，どきどきしたり，</a:t>
            </a:r>
            <a:r>
              <a:rPr lang="en-US" altLang="ja-JP" sz="3600" dirty="0" smtClean="0"/>
              <a:t/>
            </a:r>
            <a:br>
              <a:rPr lang="en-US" altLang="ja-JP" sz="3600" dirty="0" smtClean="0"/>
            </a:br>
            <a:r>
              <a:rPr lang="ja-JP" altLang="en-US" sz="3600" dirty="0" smtClean="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smtClean="0"/>
              <a:t>７，つらかったことは，現実のこと・</a:t>
            </a:r>
            <a:r>
              <a:rPr kumimoji="1" lang="en-US" altLang="ja-JP" sz="4000" dirty="0" smtClean="0"/>
              <a:t/>
            </a:r>
            <a:br>
              <a:rPr kumimoji="1" lang="en-US" altLang="ja-JP" sz="4000" dirty="0" smtClean="0"/>
            </a:br>
            <a:r>
              <a:rPr lang="ja-JP" altLang="en-US" sz="4000" dirty="0" smtClean="0"/>
              <a:t>　　</a:t>
            </a:r>
            <a:r>
              <a:rPr kumimoji="1" lang="ja-JP" altLang="en-US" sz="4000" dirty="0" smtClean="0"/>
              <a:t>本当のことと思えないことがある</a:t>
            </a:r>
            <a:endParaRPr kumimoji="1" lang="ja-JP" altLang="en-US" sz="4000" dirty="0"/>
          </a:p>
        </p:txBody>
      </p:sp>
    </p:spTree>
    <p:extLst>
      <p:ext uri="{BB962C8B-B14F-4D97-AF65-F5344CB8AC3E}">
        <p14:creationId xmlns:p14="http://schemas.microsoft.com/office/powerpoint/2010/main" val="399466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smtClean="0"/>
              <a:t>８，悲しいことがあったのに，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どうして</a:t>
            </a:r>
            <a:r>
              <a:rPr lang="ja-JP" altLang="en-US" sz="4000" dirty="0"/>
              <a:t>涙</a:t>
            </a:r>
            <a:r>
              <a:rPr lang="ja-JP" altLang="en-US" sz="4000" dirty="0" smtClean="0"/>
              <a:t>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smtClean="0"/>
              <a:t>９，つらかったことについては，</a:t>
            </a:r>
            <a:r>
              <a:rPr kumimoji="1" lang="en-US" altLang="ja-JP" sz="4000" dirty="0" smtClean="0"/>
              <a:t/>
            </a:r>
            <a:br>
              <a:rPr kumimoji="1" lang="en-US" altLang="ja-JP" sz="4000" dirty="0" smtClean="0"/>
            </a:br>
            <a:r>
              <a:rPr kumimoji="1" lang="ja-JP" altLang="en-US" sz="4000" dirty="0" smtClean="0"/>
              <a:t>　　</a:t>
            </a:r>
            <a:r>
              <a:rPr lang="ja-JP" altLang="en-US" sz="4000" dirty="0" smtClean="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smtClean="0"/>
              <a:t>１０，自分が悪い（悪かった）と</a:t>
            </a:r>
            <a:r>
              <a:rPr lang="en-US" altLang="ja-JP" sz="4000" dirty="0"/>
              <a:t/>
            </a:r>
            <a:br>
              <a:rPr lang="en-US" altLang="ja-JP" sz="4000" dirty="0"/>
            </a:b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smtClean="0">
                <a:latin typeface="+mn-ea"/>
              </a:rPr>
              <a:t>悪口を言われた 　        　イライラ</a:t>
            </a:r>
            <a:endParaRPr lang="en-US" altLang="ja-JP" sz="4000" dirty="0" smtClean="0">
              <a:latin typeface="+mn-ea"/>
            </a:endParaRPr>
          </a:p>
          <a:p>
            <a:pPr eaLnBrk="1" hangingPunct="1"/>
            <a:r>
              <a:rPr lang="ja-JP" altLang="en-US" sz="4000" dirty="0" smtClean="0">
                <a:latin typeface="+mn-ea"/>
              </a:rPr>
              <a:t>大人にしかられた         　悲しい</a:t>
            </a:r>
            <a:endParaRPr lang="en-US" altLang="ja-JP" sz="4000" dirty="0" smtClean="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smtClean="0"/>
              <a:t>１１，楽しかったことが</a:t>
            </a:r>
            <a:r>
              <a:rPr kumimoji="1" lang="en-US" altLang="ja-JP" sz="4000" dirty="0" smtClean="0"/>
              <a:t/>
            </a:r>
            <a:br>
              <a:rPr kumimoji="1" lang="en-US" altLang="ja-JP" sz="4000" dirty="0" smtClean="0"/>
            </a:br>
            <a:r>
              <a:rPr kumimoji="1" lang="ja-JP" altLang="en-US" sz="4000" dirty="0" smtClean="0"/>
              <a:t>　　　楽しいと思えないことがある</a:t>
            </a:r>
            <a:endParaRPr kumimoji="1" lang="ja-JP" altLang="en-US" sz="4000" dirty="0"/>
          </a:p>
        </p:txBody>
      </p:sp>
    </p:spTree>
    <p:extLst>
      <p:ext uri="{BB962C8B-B14F-4D97-AF65-F5344CB8AC3E}">
        <p14:creationId xmlns:p14="http://schemas.microsoft.com/office/powerpoint/2010/main" val="135438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smtClean="0"/>
              <a:t>１２，自分の気持ちを，</a:t>
            </a:r>
            <a:r>
              <a:rPr kumimoji="1" lang="en-US" altLang="ja-JP" sz="4000" dirty="0" smtClean="0"/>
              <a:t/>
            </a:r>
            <a:br>
              <a:rPr kumimoji="1" lang="en-US" altLang="ja-JP" sz="4000" dirty="0" smtClean="0"/>
            </a:br>
            <a:r>
              <a:rPr kumimoji="1" lang="ja-JP" altLang="en-US" sz="4000" dirty="0" smtClean="0"/>
              <a:t>　　　だれもわかってくれないと</a:t>
            </a:r>
            <a:r>
              <a:rPr kumimoji="1" lang="en-US" altLang="ja-JP" sz="4000" dirty="0" smtClean="0"/>
              <a:t/>
            </a:r>
            <a:br>
              <a:rPr kumimoji="1" lang="en-US" altLang="ja-JP" sz="4000" dirty="0" smtClean="0"/>
            </a:br>
            <a:r>
              <a:rPr kumimoji="1" lang="ja-JP" altLang="en-US" sz="4000" dirty="0" smtClean="0"/>
              <a:t>　　　思うことがある</a:t>
            </a:r>
            <a:endParaRPr kumimoji="1" lang="ja-JP" altLang="en-US" sz="4000" dirty="0"/>
          </a:p>
        </p:txBody>
      </p:sp>
    </p:spTree>
    <p:extLst>
      <p:ext uri="{BB962C8B-B14F-4D97-AF65-F5344CB8AC3E}">
        <p14:creationId xmlns:p14="http://schemas.microsoft.com/office/powerpoint/2010/main" val="4173129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smtClean="0"/>
              <a:t>１３，頭やお腹が痛かったり，</a:t>
            </a:r>
            <a:r>
              <a:rPr kumimoji="1" lang="en-US" altLang="ja-JP" sz="4000" dirty="0" smtClean="0"/>
              <a:t/>
            </a:r>
            <a:br>
              <a:rPr kumimoji="1"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smtClean="0"/>
              <a:t>１４，ごはんがおいしくないし，</a:t>
            </a:r>
            <a:r>
              <a:rPr kumimoji="1" lang="en-US" altLang="ja-JP" sz="4000" dirty="0" smtClean="0"/>
              <a:t/>
            </a:r>
            <a:br>
              <a:rPr kumimoji="1" lang="en-US" altLang="ja-JP" sz="4000" dirty="0" smtClean="0"/>
            </a:br>
            <a:r>
              <a:rPr lang="ja-JP" altLang="en-US" sz="4000" dirty="0"/>
              <a:t>　</a:t>
            </a:r>
            <a:r>
              <a:rPr lang="ja-JP" altLang="en-US" sz="4000" dirty="0" smtClean="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１５，なにもやる気がしないことがある</a:t>
            </a:r>
            <a:endParaRPr kumimoji="1" lang="ja-JP" altLang="en-US" sz="4000" dirty="0"/>
          </a:p>
        </p:txBody>
      </p:sp>
    </p:spTree>
    <p:extLst>
      <p:ext uri="{BB962C8B-B14F-4D97-AF65-F5344CB8AC3E}">
        <p14:creationId xmlns:p14="http://schemas.microsoft.com/office/powerpoint/2010/main" val="138485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１６，勉強に集中できないことがある</a:t>
            </a:r>
            <a:endParaRPr kumimoji="1" lang="ja-JP" altLang="en-US" sz="4000" dirty="0"/>
          </a:p>
        </p:txBody>
      </p:sp>
    </p:spTree>
    <p:extLst>
      <p:ext uri="{BB962C8B-B14F-4D97-AF65-F5344CB8AC3E}">
        <p14:creationId xmlns:p14="http://schemas.microsoft.com/office/powerpoint/2010/main" val="1487911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smtClean="0"/>
              <a:t>１７，学校を遅こくしたり</a:t>
            </a:r>
            <a:r>
              <a:rPr kumimoji="1" lang="en-US" altLang="ja-JP" sz="4000" dirty="0" smtClean="0"/>
              <a:t/>
            </a:r>
            <a:br>
              <a:rPr kumimoji="1"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smtClean="0"/>
              <a:t>１８，学校では楽しいことがいっぱいある</a:t>
            </a:r>
            <a:endParaRPr kumimoji="1" lang="ja-JP" altLang="en-US" sz="4000" dirty="0"/>
          </a:p>
        </p:txBody>
      </p:sp>
    </p:spTree>
    <p:extLst>
      <p:ext uri="{BB962C8B-B14F-4D97-AF65-F5344CB8AC3E}">
        <p14:creationId xmlns:p14="http://schemas.microsoft.com/office/powerpoint/2010/main" val="2734271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smtClean="0"/>
              <a:t>１９，友だちと遊んだり</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話したりすることが楽しい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smtClean="0">
                <a:solidFill>
                  <a:srgbClr val="0070C0"/>
                </a:solidFill>
              </a:rPr>
              <a:t> </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smtClean="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208912"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a:t>
            </a:r>
            <a:r>
              <a:rPr lang="ja-JP" altLang="en-US" sz="4800" dirty="0" smtClean="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大人にしかられた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大人は勝手だ</a:t>
            </a:r>
            <a:endParaRPr kumimoji="1" lang="ja-JP" altLang="en-US" sz="3200" b="1" dirty="0">
              <a:solidFill>
                <a:srgbClr val="FF0000"/>
              </a:solidFill>
              <a:latin typeface="+mj-ea"/>
              <a:ea typeface="+mj-ea"/>
            </a:endParaRP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自分はダメだ</a:t>
            </a:r>
            <a:endParaRPr kumimoji="1" lang="ja-JP" altLang="en-US" sz="3200" b="1" dirty="0">
              <a:solidFill>
                <a:srgbClr val="FF0000"/>
              </a:solidFill>
              <a:latin typeface="+mj-ea"/>
              <a:ea typeface="+mj-ea"/>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rgbClr val="FF0000"/>
                </a:solidFill>
                <a:latin typeface="+mj-ea"/>
                <a:ea typeface="+mj-ea"/>
              </a:rPr>
              <a:t>私を思ってくれている</a:t>
            </a:r>
            <a:endParaRPr kumimoji="1" lang="ja-JP" altLang="en-US" sz="2800" b="1" dirty="0">
              <a:solidFill>
                <a:srgbClr val="FF0000"/>
              </a:solidFill>
              <a:latin typeface="+mj-ea"/>
              <a:ea typeface="+mj-ea"/>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友だちに</a:t>
            </a:r>
            <a:r>
              <a:rPr lang="ja-JP" altLang="en-US" sz="4400" dirty="0">
                <a:ea typeface="ＤＨＰ特太ゴシック体" panose="02010601000101010101" pitchFamily="2" charset="-128"/>
              </a:rPr>
              <a:t>あいさつをした</a:t>
            </a:r>
            <a:r>
              <a:rPr lang="ja-JP" altLang="en-US" sz="4400" dirty="0" smtClean="0">
                <a:ea typeface="ＤＨＰ特太ゴシック体" panose="02010601000101010101" pitchFamily="2" charset="-128"/>
              </a:rPr>
              <a:t>けど</a:t>
            </a:r>
            <a:r>
              <a:rPr lang="ja-JP" altLang="en-US" sz="4400" dirty="0">
                <a:ea typeface="ＤＨＰ特太ゴシック体" panose="02010601000101010101" pitchFamily="2" charset="-128"/>
              </a:rPr>
              <a:t>，</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a:t>
            </a:r>
            <a:r>
              <a:rPr lang="ja-JP" altLang="en-US" sz="4400" dirty="0" smtClean="0">
                <a:ea typeface="ＤＨＰ特太ゴシック体" panose="02010601000101010101" pitchFamily="2" charset="-128"/>
              </a:rPr>
              <a:t>がなかった</a:t>
            </a:r>
            <a:endParaRPr lang="ja-JP" altLang="en-US" sz="4400" dirty="0">
              <a:ea typeface="ＤＨＰ特太ゴシック体" panose="02010601000101010101" pitchFamily="2" charset="-128"/>
            </a:endParaRP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返事がない</a:t>
            </a:r>
            <a:endParaRPr lang="ja-JP" altLang="en-US" sz="3200" dirty="0">
              <a:latin typeface="HGP創英角ﾎﾟｯﾌﾟ体" pitchFamily="50" charset="-128"/>
              <a:ea typeface="HGP創英角ﾎﾟｯﾌﾟ体" pitchFamily="50" charset="-128"/>
            </a:endParaRP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a:t>
            </a:r>
            <a:r>
              <a:rPr lang="ja-JP" altLang="en-US" sz="3600" b="1" dirty="0" smtClean="0"/>
              <a:t>けど</a:t>
            </a:r>
            <a:r>
              <a:rPr lang="ja-JP" altLang="en-US" sz="3600" b="1" dirty="0"/>
              <a:t>，</a:t>
            </a:r>
            <a:endParaRPr lang="en-US" altLang="ja-JP" sz="3600" b="1" dirty="0"/>
          </a:p>
          <a:p>
            <a:pPr algn="ctr" fontAlgn="auto">
              <a:spcBef>
                <a:spcPts val="0"/>
              </a:spcBef>
              <a:spcAft>
                <a:spcPts val="0"/>
              </a:spcAft>
              <a:defRPr/>
            </a:pPr>
            <a:r>
              <a:rPr lang="ja-JP" altLang="en-US" sz="3600" b="1" dirty="0" smtClean="0"/>
              <a:t>返事がない・・・</a:t>
            </a:r>
            <a:endParaRPr lang="ja-JP" altLang="en-US" sz="3600" b="1" dirty="0"/>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4186445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a:t>
            </a:r>
            <a:r>
              <a:rPr lang="ja-JP" altLang="en-US" sz="24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a:t>
            </a:r>
            <a:r>
              <a:rPr lang="ja-JP" altLang="en-US" sz="1600" dirty="0" smtClean="0">
                <a:latin typeface="AR P丸ゴシック体E" panose="020B0600010101010101" pitchFamily="50" charset="-128"/>
                <a:ea typeface="AR P丸ゴシック体E" panose="020B0600010101010101" pitchFamily="50" charset="-128"/>
              </a:rPr>
              <a:t>かな</a:t>
            </a:r>
            <a:r>
              <a:rPr lang="ja-JP" altLang="en-US" sz="1600" dirty="0">
                <a:latin typeface="AR P丸ゴシック体E" panose="020B0600010101010101" pitchFamily="50" charset="-128"/>
                <a:ea typeface="AR P丸ゴシック体E" panose="020B0600010101010101" pitchFamily="50" charset="-128"/>
              </a:rPr>
              <a:t>？</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a:t>
            </a:r>
            <a:r>
              <a:rPr lang="ja-JP" altLang="en-US" sz="1600" dirty="0" smtClean="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408639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687969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3" y="2229845"/>
            <a:ext cx="7933684" cy="314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12888"/>
              <a:gd name="adj2" fmla="val -70290"/>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949"/>
              <a:gd name="adj2" fmla="val 149461"/>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8649"/>
              <a:gd name="adj2" fmla="val 160603"/>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6791</TotalTime>
  <Words>1972</Words>
  <Application>Microsoft Office PowerPoint</Application>
  <PresentationFormat>画面に合わせる (4:3)</PresentationFormat>
  <Paragraphs>317</Paragraphs>
  <Slides>47</Slides>
  <Notes>47</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伊藤　正則</cp:lastModifiedBy>
  <cp:revision>157</cp:revision>
  <cp:lastPrinted>2015-07-05T02:50:27Z</cp:lastPrinted>
  <dcterms:created xsi:type="dcterms:W3CDTF">2014-06-20T23:59:10Z</dcterms:created>
  <dcterms:modified xsi:type="dcterms:W3CDTF">2015-08-05T10:27:32Z</dcterms:modified>
</cp:coreProperties>
</file>