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4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48.xml" ContentType="application/vnd.openxmlformats-officedocument.presentationml.slide+xml"/>
  <Override PartName="/ppt/slides/slide5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8"/>
  </p:notesMasterIdLst>
  <p:handoutMasterIdLst>
    <p:handoutMasterId r:id="rId59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294" r:id="rId12"/>
    <p:sldId id="354" r:id="rId13"/>
    <p:sldId id="296" r:id="rId14"/>
    <p:sldId id="297" r:id="rId15"/>
    <p:sldId id="298" r:id="rId16"/>
    <p:sldId id="299" r:id="rId17"/>
    <p:sldId id="302" r:id="rId18"/>
    <p:sldId id="301" r:id="rId19"/>
    <p:sldId id="303" r:id="rId20"/>
    <p:sldId id="304" r:id="rId21"/>
    <p:sldId id="355" r:id="rId22"/>
    <p:sldId id="330" r:id="rId23"/>
    <p:sldId id="331" r:id="rId24"/>
    <p:sldId id="333" r:id="rId25"/>
    <p:sldId id="332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56" r:id="rId34"/>
    <p:sldId id="352" r:id="rId35"/>
    <p:sldId id="342" r:id="rId36"/>
    <p:sldId id="343" r:id="rId37"/>
    <p:sldId id="344" r:id="rId38"/>
    <p:sldId id="345" r:id="rId39"/>
    <p:sldId id="327" r:id="rId40"/>
    <p:sldId id="328" r:id="rId41"/>
    <p:sldId id="261" r:id="rId42"/>
    <p:sldId id="282" r:id="rId43"/>
    <p:sldId id="268" r:id="rId44"/>
    <p:sldId id="263" r:id="rId45"/>
    <p:sldId id="319" r:id="rId46"/>
    <p:sldId id="283" r:id="rId47"/>
    <p:sldId id="353" r:id="rId48"/>
    <p:sldId id="284" r:id="rId49"/>
    <p:sldId id="285" r:id="rId50"/>
    <p:sldId id="264" r:id="rId51"/>
    <p:sldId id="265" r:id="rId52"/>
    <p:sldId id="351" r:id="rId53"/>
    <p:sldId id="287" r:id="rId54"/>
    <p:sldId id="357" r:id="rId55"/>
    <p:sldId id="358" r:id="rId56"/>
    <p:sldId id="360" r:id="rId57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 userDrawn="1">
          <p15:clr>
            <a:srgbClr val="A4A3A4"/>
          </p15:clr>
        </p15:guide>
        <p15:guide id="2" pos="213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 varScale="1">
        <p:scale>
          <a:sx n="90" d="100"/>
          <a:sy n="90" d="100"/>
        </p:scale>
        <p:origin x="21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3"/>
        <p:guide pos="213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ストレスマネジメント（対処行動）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376">
              <a:defRPr/>
            </a:pPr>
            <a:endParaRPr lang="en-US" altLang="ja-JP" dirty="0"/>
          </a:p>
          <a:p>
            <a:pPr defTabSz="910376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0376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0376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09" indent="-29857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323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051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780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509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238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296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069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6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6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376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5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45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45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45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45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0376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0376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0376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376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4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4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4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45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45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45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09" indent="-29857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323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051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780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509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238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296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069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445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877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967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576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751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07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95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94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92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295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0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7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72233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・対処</a:t>
            </a:r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/>
              <a:t>２，むしゃくしゃしたり，いらいらしたり，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/>
              <a:t>３，小さな音やちょっとしたことで，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/>
              <a:t>５，ちょっとしたきっかけで，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/>
              <a:t>６，</a:t>
            </a:r>
            <a:r>
              <a:rPr lang="ja-JP" altLang="en-US" sz="4000" dirty="0"/>
              <a:t>つらかったこと（大震災や他の大変な</a:t>
            </a:r>
            <a:br>
              <a:rPr lang="ja-JP" altLang="en-US" sz="4000" dirty="0"/>
            </a:br>
            <a:r>
              <a:rPr lang="ja-JP" altLang="en-US" sz="4000" dirty="0"/>
              <a:t>　　こと）を思い出して，どきどきしたり，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/>
              <a:t>７，つらかったことは，現実のこと・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/>
              <a:t>８，悲しいことがあったのに，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/>
              <a:t>９，つらかったことについては，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/>
              <a:t>１０，自分が悪い（悪かった）と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/>
              <a:t>１１，楽しかったことが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/>
              <a:t>１２，自分の気持ちを，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だれもわかってくれないと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１３，頭やお腹が痛かったり，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/>
              <a:t>１４，ごはんがおいしくないし，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/>
              <a:t>１７，学校を遅こくしたり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１９</a:t>
            </a:r>
            <a:r>
              <a:rPr lang="ja-JP" altLang="en-US" sz="4000" dirty="0" smtClean="0"/>
              <a:t>，だれかに話をきいてもらいたい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312" t="51034" r="23717" b="21689"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 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</a:t>
            </a:r>
            <a:br>
              <a:rPr lang="ja-JP" altLang="en-US" sz="4000" dirty="0"/>
            </a:br>
            <a:r>
              <a:rPr lang="ja-JP" altLang="en-US" sz="4000" dirty="0"/>
              <a:t>・気づいたこと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・今の気もち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・書ける人は書こう</a:t>
            </a:r>
          </a:p>
          <a:p>
            <a:r>
              <a:rPr lang="ja-JP" altLang="en-US" sz="4000" dirty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819403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6624" y="843055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49" y="2170113"/>
            <a:ext cx="7582077" cy="2954899"/>
          </a:xfrm>
          <a:prstGeom prst="rect">
            <a:avLst/>
          </a:prstGeom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445224"/>
            <a:ext cx="2292350" cy="1166812"/>
          </a:xfrm>
          <a:prstGeom prst="wedgeRoundRectCallout">
            <a:avLst>
              <a:gd name="adj1" fmla="val 53638"/>
              <a:gd name="adj2" fmla="val -948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１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58981"/>
              <a:gd name="adj2" fmla="val 11144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82" y="2207173"/>
            <a:ext cx="1725318" cy="280440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63206"/>
              <a:gd name="adj2" fmla="val 14166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4" ma:contentTypeDescription="新しいドキュメントを作成します。" ma:contentTypeScope="" ma:versionID="974792108cc6d5dc52257e9de48540e7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de4f5ed3ae174f83e3b7432da11157af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5548CF-46BB-40FF-AD24-82298B9B5D2E}"/>
</file>

<file path=customXml/itemProps2.xml><?xml version="1.0" encoding="utf-8"?>
<ds:datastoreItem xmlns:ds="http://schemas.openxmlformats.org/officeDocument/2006/customXml" ds:itemID="{16533DAE-9BDE-411D-B112-B9D5970714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3612</Words>
  <Application>Microsoft Office PowerPoint</Application>
  <PresentationFormat>画面に合わせる (4:3)</PresentationFormat>
  <Paragraphs>393</Paragraphs>
  <Slides>55</Slides>
  <Notes>52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69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１９，だれかに話をきいてもらいたい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中塚良久</cp:lastModifiedBy>
  <cp:revision>178</cp:revision>
  <cp:lastPrinted>2015-07-29T01:55:48Z</cp:lastPrinted>
  <dcterms:created xsi:type="dcterms:W3CDTF">2014-06-29T08:21:52Z</dcterms:created>
  <dcterms:modified xsi:type="dcterms:W3CDTF">2023-07-24T08:37:19Z</dcterms:modified>
</cp:coreProperties>
</file>