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userDrawn="1">
          <p15:clr>
            <a:srgbClr val="A4A3A4"/>
          </p15:clr>
        </p15:guide>
        <p15:guide id="2" pos="2180" userDrawn="1">
          <p15:clr>
            <a:srgbClr val="A4A3A4"/>
          </p15:clr>
        </p15:guide>
        <p15:guide id="3" orient="horz" pos="3127"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0" d="100"/>
          <a:sy n="90" d="100"/>
        </p:scale>
        <p:origin x="2136" y="78"/>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98"/>
        <p:guide pos="2180"/>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48" tIns="47773" rIns="95548" bIns="47773" rtlCol="0"/>
          <a:lstStyle>
            <a:lvl1pPr algn="r">
              <a:defRPr sz="1300"/>
            </a:lvl1pPr>
          </a:lstStyle>
          <a:p>
            <a:fld id="{44580EF4-99FC-4D9C-B66B-ACFB68EC28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48" tIns="47773" rIns="95548" bIns="47773"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3" rIns="95548" bIns="47773"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48" tIns="47773" rIns="95548" bIns="47773"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3" rIns="95548" bIns="47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3" rIns="95548" bIns="47773"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391">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49827"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49827"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74">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340">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340">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22" indent="-298585">
              <a:defRPr kumimoji="1">
                <a:solidFill>
                  <a:schemeClr val="tx1"/>
                </a:solidFill>
                <a:latin typeface="Calibri" pitchFamily="34" charset="0"/>
                <a:ea typeface="ＭＳ Ｐゴシック" charset="-128"/>
              </a:defRPr>
            </a:lvl2pPr>
            <a:lvl3pPr marL="1194343" indent="-238869">
              <a:defRPr kumimoji="1">
                <a:solidFill>
                  <a:schemeClr val="tx1"/>
                </a:solidFill>
                <a:latin typeface="Calibri" pitchFamily="34" charset="0"/>
                <a:ea typeface="ＭＳ Ｐゴシック" charset="-128"/>
              </a:defRPr>
            </a:lvl3pPr>
            <a:lvl4pPr marL="1672079" indent="-238869">
              <a:defRPr kumimoji="1">
                <a:solidFill>
                  <a:schemeClr val="tx1"/>
                </a:solidFill>
                <a:latin typeface="Calibri" pitchFamily="34" charset="0"/>
                <a:ea typeface="ＭＳ Ｐゴシック" charset="-128"/>
              </a:defRPr>
            </a:lvl4pPr>
            <a:lvl5pPr marL="2149816" indent="-238869">
              <a:defRPr kumimoji="1">
                <a:solidFill>
                  <a:schemeClr val="tx1"/>
                </a:solidFill>
                <a:latin typeface="Calibri" pitchFamily="34" charset="0"/>
                <a:ea typeface="ＭＳ Ｐゴシック" charset="-128"/>
              </a:defRPr>
            </a:lvl5pPr>
            <a:lvl6pPr marL="2627553" indent="-238869" fontAlgn="base">
              <a:spcBef>
                <a:spcPct val="0"/>
              </a:spcBef>
              <a:spcAft>
                <a:spcPct val="0"/>
              </a:spcAft>
              <a:defRPr kumimoji="1">
                <a:solidFill>
                  <a:schemeClr val="tx1"/>
                </a:solidFill>
                <a:latin typeface="Calibri" pitchFamily="34" charset="0"/>
                <a:ea typeface="ＭＳ Ｐゴシック" charset="-128"/>
              </a:defRPr>
            </a:lvl6pPr>
            <a:lvl7pPr marL="3105290" indent="-238869" fontAlgn="base">
              <a:spcBef>
                <a:spcPct val="0"/>
              </a:spcBef>
              <a:spcAft>
                <a:spcPct val="0"/>
              </a:spcAft>
              <a:defRPr kumimoji="1">
                <a:solidFill>
                  <a:schemeClr val="tx1"/>
                </a:solidFill>
                <a:latin typeface="Calibri" pitchFamily="34" charset="0"/>
                <a:ea typeface="ＭＳ Ｐゴシック" charset="-128"/>
              </a:defRPr>
            </a:lvl7pPr>
            <a:lvl8pPr marL="3583027" indent="-238869" fontAlgn="base">
              <a:spcBef>
                <a:spcPct val="0"/>
              </a:spcBef>
              <a:spcAft>
                <a:spcPct val="0"/>
              </a:spcAft>
              <a:defRPr kumimoji="1">
                <a:solidFill>
                  <a:schemeClr val="tx1"/>
                </a:solidFill>
                <a:latin typeface="Calibri" pitchFamily="34" charset="0"/>
                <a:ea typeface="ＭＳ Ｐゴシック" charset="-128"/>
              </a:defRPr>
            </a:lvl8pPr>
            <a:lvl9pPr marL="4060765" indent="-23886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391">
              <a:defRPr/>
            </a:pPr>
            <a:endParaRPr lang="en-US" altLang="ja-JP" dirty="0"/>
          </a:p>
          <a:p>
            <a:pPr defTabSz="910391">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10391">
              <a:defRPr/>
            </a:pPr>
            <a:r>
              <a:rPr lang="ja-JP" altLang="en-US" dirty="0">
                <a:latin typeface="+mn-ea"/>
              </a:rPr>
              <a:t>３－５日，眠れなかったなという人は，３－５日あるの□に○を書いてください。</a:t>
            </a:r>
            <a:endParaRPr lang="en-US" altLang="ja-JP" dirty="0">
              <a:latin typeface="+mn-ea"/>
            </a:endParaRPr>
          </a:p>
          <a:p>
            <a:pPr defTabSz="910391">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a:t>
            </a:r>
            <a:r>
              <a:rPr kumimoji="1" lang="ja-JP" altLang="en-US" sz="4000" dirty="0" smtClean="0"/>
              <a:t>，だれかに話をきいてもらいたい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03886"/>
            <a:ext cx="6192688" cy="2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11560" y="5373216"/>
            <a:ext cx="7427292" cy="1166812"/>
          </a:xfrm>
          <a:prstGeom prst="wedgeRoundRectCallout">
            <a:avLst>
              <a:gd name="adj1" fmla="val -20132"/>
              <a:gd name="adj2" fmla="val -8834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1063872" y="1514565"/>
            <a:ext cx="3914528" cy="1266363"/>
          </a:xfrm>
          <a:prstGeom prst="wedgeRoundRectCallout">
            <a:avLst>
              <a:gd name="adj1" fmla="val 9899"/>
              <a:gd name="adj2" fmla="val 100186"/>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796136" y="1561702"/>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6" ma:contentTypeDescription="新しいドキュメントを作成します。" ma:contentTypeScope="" ma:versionID="f612c491930c07f4355b3a9dfc32addb">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efdb2a86ef7655e69d2dbc35c8cd3821"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390223-ac78-471d-8b94-490f93f3d6a2" xsi:nil="true"/>
    <lcf76f155ced4ddcb4097134ff3c332f xmlns="1c19836c-4d06-4b18-b425-cf54d43792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B4EBDF-9714-4090-B821-5060A91EFDB2}"/>
</file>

<file path=customXml/itemProps2.xml><?xml version="1.0" encoding="utf-8"?>
<ds:datastoreItem xmlns:ds="http://schemas.openxmlformats.org/officeDocument/2006/customXml" ds:itemID="{DEED5511-E47B-403D-AABC-D5B6A33F51CE}"/>
</file>

<file path=customXml/itemProps3.xml><?xml version="1.0" encoding="utf-8"?>
<ds:datastoreItem xmlns:ds="http://schemas.openxmlformats.org/officeDocument/2006/customXml" ds:itemID="{10D7B5E8-BB73-4C4F-A370-A3712178EA9C}"/>
</file>

<file path=docProps/app.xml><?xml version="1.0" encoding="utf-8"?>
<Properties xmlns="http://schemas.openxmlformats.org/officeDocument/2006/extended-properties" xmlns:vt="http://schemas.openxmlformats.org/officeDocument/2006/docPropsVTypes">
  <TotalTime>6801</TotalTime>
  <Words>2950</Words>
  <Application>Microsoft Office PowerPoint</Application>
  <PresentationFormat>画面に合わせる (4:3)</PresentationFormat>
  <Paragraphs>327</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１９，だれかに話をきいてもらいたい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171</cp:revision>
  <cp:lastPrinted>2015-07-05T02:50:27Z</cp:lastPrinted>
  <dcterms:created xsi:type="dcterms:W3CDTF">2014-06-20T23:59:10Z</dcterms:created>
  <dcterms:modified xsi:type="dcterms:W3CDTF">2023-07-24T08:46:28Z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0x0101003AEAF6D7EADDCC46B7F1658E00A3F8A6</vt:lpwstr>
  </property>
</Properties>
</file>