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theme/theme3.xml" ContentType="application/vnd.openxmlformats-officedocument.theme+xml"/>
  <Override PartName="/ppt/diagrams/layout2.xml" ContentType="application/vnd.openxmlformats-officedocument.drawingml.diagramLayout+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69" r:id="rId3"/>
    <p:sldId id="270"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302" r:id="rId31"/>
    <p:sldId id="257" r:id="rId32"/>
    <p:sldId id="258" r:id="rId33"/>
    <p:sldId id="262" r:id="rId34"/>
    <p:sldId id="259" r:id="rId35"/>
    <p:sldId id="268" r:id="rId36"/>
    <p:sldId id="266" r:id="rId37"/>
    <p:sldId id="261" r:id="rId38"/>
    <p:sldId id="267" r:id="rId39"/>
    <p:sldId id="265" r:id="rId40"/>
    <p:sldId id="300" r:id="rId41"/>
    <p:sldId id="298" r:id="rId42"/>
    <p:sldId id="299" r:id="rId43"/>
  </p:sldIdLst>
  <p:sldSz cx="9144000" cy="6858000" type="screen4x3"/>
  <p:notesSz cx="6797675" cy="99266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633" autoAdjust="0"/>
  </p:normalViewPr>
  <p:slideViewPr>
    <p:cSldViewPr snapToGrid="0" snapToObjects="1">
      <p:cViewPr varScale="1">
        <p:scale>
          <a:sx n="87" d="100"/>
          <a:sy n="87" d="100"/>
        </p:scale>
        <p:origin x="1330"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072" cy="496413"/>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1003" y="1"/>
            <a:ext cx="2945072" cy="496413"/>
          </a:xfrm>
          <a:prstGeom prst="rect">
            <a:avLst/>
          </a:prstGeom>
        </p:spPr>
        <p:txBody>
          <a:bodyPr vert="horz" lIns="92034" tIns="46017" rIns="92034" bIns="46017" rtlCol="0"/>
          <a:lstStyle>
            <a:lvl1pPr algn="r">
              <a:defRPr sz="1200"/>
            </a:lvl1pPr>
          </a:lstStyle>
          <a:p>
            <a:fld id="{23581AF1-077B-416F-A216-E82AEDD50728}" type="datetimeFigureOut">
              <a:rPr kumimoji="1" lang="ja-JP" altLang="en-US" smtClean="0"/>
              <a:t>2025/7/23</a:t>
            </a:fld>
            <a:endParaRPr kumimoji="1" lang="ja-JP" altLang="en-US"/>
          </a:p>
        </p:txBody>
      </p:sp>
      <p:sp>
        <p:nvSpPr>
          <p:cNvPr id="4" name="フッター プレースホルダー 3"/>
          <p:cNvSpPr>
            <a:spLocks noGrp="1"/>
          </p:cNvSpPr>
          <p:nvPr>
            <p:ph type="ftr" sz="quarter" idx="2"/>
          </p:nvPr>
        </p:nvSpPr>
        <p:spPr>
          <a:xfrm>
            <a:off x="0" y="9428631"/>
            <a:ext cx="2945072" cy="496411"/>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1003" y="9428631"/>
            <a:ext cx="2945072" cy="496411"/>
          </a:xfrm>
          <a:prstGeom prst="rect">
            <a:avLst/>
          </a:prstGeom>
        </p:spPr>
        <p:txBody>
          <a:bodyPr vert="horz" lIns="92034" tIns="46017" rIns="92034" bIns="46017"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5660" cy="496332"/>
          </a:xfrm>
          <a:prstGeom prst="rect">
            <a:avLst/>
          </a:prstGeom>
        </p:spPr>
        <p:txBody>
          <a:bodyPr vert="horz" lIns="91308" tIns="45654" rIns="91308" bIns="4565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2"/>
            <a:ext cx="2945660" cy="496332"/>
          </a:xfrm>
          <a:prstGeom prst="rect">
            <a:avLst/>
          </a:prstGeom>
        </p:spPr>
        <p:txBody>
          <a:bodyPr vert="horz" lIns="91308" tIns="45654" rIns="91308" bIns="45654" rtlCol="0"/>
          <a:lstStyle>
            <a:lvl1pPr algn="r">
              <a:defRPr sz="1200"/>
            </a:lvl1pPr>
          </a:lstStyle>
          <a:p>
            <a:fld id="{5DDC19F5-602C-9C41-962C-2189E6A82552}"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308" tIns="45654" rIns="91308" bIns="45654" rtlCol="0" anchor="ctr"/>
          <a:lstStyle/>
          <a:p>
            <a:endParaRPr lang="ja-JP" altLang="en-US"/>
          </a:p>
        </p:txBody>
      </p:sp>
      <p:sp>
        <p:nvSpPr>
          <p:cNvPr id="5" name="ノート プレースホルダー 4"/>
          <p:cNvSpPr>
            <a:spLocks noGrp="1"/>
          </p:cNvSpPr>
          <p:nvPr>
            <p:ph type="body" sz="quarter" idx="3"/>
          </p:nvPr>
        </p:nvSpPr>
        <p:spPr>
          <a:xfrm>
            <a:off x="679768" y="4715154"/>
            <a:ext cx="5438140" cy="4466987"/>
          </a:xfrm>
          <a:prstGeom prst="rect">
            <a:avLst/>
          </a:prstGeom>
        </p:spPr>
        <p:txBody>
          <a:bodyPr vert="horz" lIns="91308" tIns="45654" rIns="91308" bIns="4565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28584"/>
            <a:ext cx="2945660" cy="496332"/>
          </a:xfrm>
          <a:prstGeom prst="rect">
            <a:avLst/>
          </a:prstGeom>
        </p:spPr>
        <p:txBody>
          <a:bodyPr vert="horz" lIns="91308" tIns="45654" rIns="91308" bIns="4565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428584"/>
            <a:ext cx="2945660" cy="496332"/>
          </a:xfrm>
          <a:prstGeom prst="rect">
            <a:avLst/>
          </a:prstGeom>
        </p:spPr>
        <p:txBody>
          <a:bodyPr vert="horz" lIns="91308" tIns="45654" rIns="91308" bIns="45654"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36</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37</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38</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6536">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39</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5531" indent="-282165">
              <a:spcBef>
                <a:spcPct val="30000"/>
              </a:spcBef>
              <a:defRPr kumimoji="1" sz="1200">
                <a:solidFill>
                  <a:schemeClr val="tx1"/>
                </a:solidFill>
                <a:latin typeface="Calibri" pitchFamily="34" charset="0"/>
                <a:ea typeface="ＭＳ Ｐゴシック" pitchFamily="50" charset="-128"/>
              </a:defRPr>
            </a:lvl2pPr>
            <a:lvl3pPr marL="1131830" indent="-225098">
              <a:spcBef>
                <a:spcPct val="30000"/>
              </a:spcBef>
              <a:defRPr kumimoji="1" sz="1200">
                <a:solidFill>
                  <a:schemeClr val="tx1"/>
                </a:solidFill>
                <a:latin typeface="Calibri" pitchFamily="34" charset="0"/>
                <a:ea typeface="ＭＳ Ｐゴシック" pitchFamily="50" charset="-128"/>
              </a:defRPr>
            </a:lvl3pPr>
            <a:lvl4pPr marL="1585196" indent="-225098">
              <a:spcBef>
                <a:spcPct val="30000"/>
              </a:spcBef>
              <a:defRPr kumimoji="1" sz="1200">
                <a:solidFill>
                  <a:schemeClr val="tx1"/>
                </a:solidFill>
                <a:latin typeface="Calibri" pitchFamily="34" charset="0"/>
                <a:ea typeface="ＭＳ Ｐゴシック" pitchFamily="50" charset="-128"/>
              </a:defRPr>
            </a:lvl4pPr>
            <a:lvl5pPr marL="2036977" indent="-225098">
              <a:spcBef>
                <a:spcPct val="30000"/>
              </a:spcBef>
              <a:defRPr kumimoji="1" sz="1200">
                <a:solidFill>
                  <a:schemeClr val="tx1"/>
                </a:solidFill>
                <a:latin typeface="Calibri" pitchFamily="34" charset="0"/>
                <a:ea typeface="ＭＳ Ｐゴシック" pitchFamily="50" charset="-128"/>
              </a:defRPr>
            </a:lvl5pPr>
            <a:lvl6pPr marL="2493514" indent="-22509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50050" indent="-22509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06587" indent="-22509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63123" indent="-22509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A89C33B5-265F-48A2-9057-0456B2CE496A}" type="slidenum">
              <a:rPr lang="ja-JP" altLang="en-US" sz="1300"/>
              <a:pPr>
                <a:spcBef>
                  <a:spcPct val="0"/>
                </a:spcBef>
              </a:pPr>
              <a:t>4</a:t>
            </a:fld>
            <a:endParaRPr lang="ja-JP"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19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35531" indent="-282165">
              <a:spcBef>
                <a:spcPct val="30000"/>
              </a:spcBef>
              <a:defRPr kumimoji="1" sz="1200">
                <a:solidFill>
                  <a:schemeClr val="tx1"/>
                </a:solidFill>
                <a:latin typeface="Calibri" pitchFamily="34" charset="0"/>
                <a:ea typeface="ＭＳ Ｐゴシック" pitchFamily="50" charset="-128"/>
              </a:defRPr>
            </a:lvl2pPr>
            <a:lvl3pPr marL="1131830" indent="-225098">
              <a:spcBef>
                <a:spcPct val="30000"/>
              </a:spcBef>
              <a:defRPr kumimoji="1" sz="1200">
                <a:solidFill>
                  <a:schemeClr val="tx1"/>
                </a:solidFill>
                <a:latin typeface="Calibri" pitchFamily="34" charset="0"/>
                <a:ea typeface="ＭＳ Ｐゴシック" pitchFamily="50" charset="-128"/>
              </a:defRPr>
            </a:lvl3pPr>
            <a:lvl4pPr marL="1585196" indent="-225098">
              <a:spcBef>
                <a:spcPct val="30000"/>
              </a:spcBef>
              <a:defRPr kumimoji="1" sz="1200">
                <a:solidFill>
                  <a:schemeClr val="tx1"/>
                </a:solidFill>
                <a:latin typeface="Calibri" pitchFamily="34" charset="0"/>
                <a:ea typeface="ＭＳ Ｐゴシック" pitchFamily="50" charset="-128"/>
              </a:defRPr>
            </a:lvl4pPr>
            <a:lvl5pPr marL="2036977" indent="-225098">
              <a:spcBef>
                <a:spcPct val="30000"/>
              </a:spcBef>
              <a:defRPr kumimoji="1" sz="1200">
                <a:solidFill>
                  <a:schemeClr val="tx1"/>
                </a:solidFill>
                <a:latin typeface="Calibri" pitchFamily="34" charset="0"/>
                <a:ea typeface="ＭＳ Ｐゴシック" pitchFamily="50" charset="-128"/>
              </a:defRPr>
            </a:lvl5pPr>
            <a:lvl6pPr marL="2493514" indent="-22509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50050" indent="-22509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06587" indent="-22509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63123" indent="-225098"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0F6E4E08-590F-42C2-99E1-BE92E0BC2A23}" type="slidenum">
              <a:rPr lang="ja-JP" altLang="en-US" sz="1300"/>
              <a:pPr>
                <a:spcBef>
                  <a:spcPct val="0"/>
                </a:spcBef>
              </a:pPr>
              <a:t>15</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30</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6536">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31</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6536">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32</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6536">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33</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34</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35</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smtClean="0"/>
              <a:t>19</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775575" cy="1511300"/>
          </a:xfrm>
        </p:spPr>
        <p:txBody>
          <a:bodyPr/>
          <a:lstStyle/>
          <a:p>
            <a:pPr algn="l" eaLnBrk="1" hangingPunct="1"/>
            <a:r>
              <a:rPr lang="ja-JP" altLang="en-US" sz="4000" smtClean="0"/>
              <a:t>３、小さな音やちょっとしたことで、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3332781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395288" y="2492375"/>
            <a:ext cx="8229600" cy="1143000"/>
          </a:xfrm>
        </p:spPr>
        <p:txBody>
          <a:bodyPr/>
          <a:lstStyle/>
          <a:p>
            <a:pPr eaLnBrk="1" hangingPunct="1"/>
            <a:r>
              <a:rPr lang="ja-JP" altLang="en-US" sz="4000" smtClean="0"/>
              <a:t>４、いやな夢や、こわい夢をみる</a:t>
            </a:r>
          </a:p>
        </p:txBody>
      </p:sp>
    </p:spTree>
    <p:extLst>
      <p:ext uri="{BB962C8B-B14F-4D97-AF65-F5344CB8AC3E}">
        <p14:creationId xmlns:p14="http://schemas.microsoft.com/office/powerpoint/2010/main" val="3270883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68313" y="2276475"/>
            <a:ext cx="8496300" cy="2160588"/>
          </a:xfrm>
        </p:spPr>
        <p:txBody>
          <a:bodyPr/>
          <a:lstStyle/>
          <a:p>
            <a:pPr algn="l" eaLnBrk="1" hangingPunct="1"/>
            <a:r>
              <a:rPr lang="ja-JP" altLang="en-US" sz="3600" smtClean="0"/>
              <a:t>５、ちょっとしたきかっけで、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3354927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323850" y="1773238"/>
            <a:ext cx="8820150"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を</a:t>
            </a:r>
            <a:r>
              <a:rPr lang="en-US" altLang="ja-JP" sz="3600" smtClean="0"/>
              <a:t/>
            </a:r>
            <a:br>
              <a:rPr lang="en-US" altLang="ja-JP" sz="3600" smtClean="0"/>
            </a:br>
            <a:r>
              <a:rPr lang="ja-JP" altLang="en-US" sz="3600" smtClean="0"/>
              <a:t>　　思い出して、どきどきしたり、</a:t>
            </a:r>
            <a:r>
              <a:rPr lang="en-US" altLang="ja-JP" sz="3600" smtClean="0"/>
              <a:t/>
            </a:r>
            <a:br>
              <a:rPr lang="en-US" altLang="ja-JP" sz="3600" smtClean="0"/>
            </a:br>
            <a:r>
              <a:rPr lang="ja-JP" altLang="en-US" sz="3600" smtClean="0"/>
              <a:t>　　苦しくなったりする</a:t>
            </a:r>
          </a:p>
        </p:txBody>
      </p:sp>
    </p:spTree>
    <p:extLst>
      <p:ext uri="{BB962C8B-B14F-4D97-AF65-F5344CB8AC3E}">
        <p14:creationId xmlns:p14="http://schemas.microsoft.com/office/powerpoint/2010/main" val="2876285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95288" y="2276475"/>
            <a:ext cx="8229600" cy="1873250"/>
          </a:xfrm>
        </p:spPr>
        <p:txBody>
          <a:bodyPr/>
          <a:lstStyle/>
          <a:p>
            <a:pPr algn="l" eaLnBrk="1" hangingPunct="1"/>
            <a:r>
              <a:rPr lang="ja-JP" altLang="en-US" sz="4000" smtClean="0"/>
              <a:t>７、つらかったことは、現実のこと・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2169678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539750" y="2492375"/>
            <a:ext cx="8229600" cy="1512888"/>
          </a:xfrm>
        </p:spPr>
        <p:txBody>
          <a:bodyPr/>
          <a:lstStyle/>
          <a:p>
            <a:pPr algn="l" eaLnBrk="1" hangingPunct="1"/>
            <a:r>
              <a:rPr lang="ja-JP" altLang="en-US" sz="4000" smtClean="0"/>
              <a:t>８、悲しいことがあったのに、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351130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684213" y="2349500"/>
            <a:ext cx="7848600" cy="1800225"/>
          </a:xfrm>
        </p:spPr>
        <p:txBody>
          <a:bodyPr/>
          <a:lstStyle/>
          <a:p>
            <a:pPr algn="l" eaLnBrk="1" hangingPunct="1"/>
            <a:r>
              <a:rPr lang="ja-JP" altLang="en-US" sz="4000" smtClean="0"/>
              <a:t>９、つらかったことについては、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2446454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755650" y="2492375"/>
            <a:ext cx="7561263" cy="1657350"/>
          </a:xfrm>
        </p:spPr>
        <p:txBody>
          <a:bodyPr/>
          <a:lstStyle/>
          <a:p>
            <a:pPr algn="l" eaLnBrk="1" hangingPunct="1"/>
            <a:r>
              <a:rPr lang="ja-JP" altLang="en-US" sz="4000" smtClean="0"/>
              <a:t>１０、自分が悪い（悪かった）と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543549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684213" y="2565400"/>
            <a:ext cx="7632700" cy="1655763"/>
          </a:xfrm>
        </p:spPr>
        <p:txBody>
          <a:bodyPr/>
          <a:lstStyle/>
          <a:p>
            <a:pPr algn="l" eaLnBrk="1" hangingPunct="1"/>
            <a:r>
              <a:rPr lang="ja-JP" altLang="en-US" sz="4000" smtClean="0"/>
              <a:t>１１、楽しかったことが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599480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276475"/>
            <a:ext cx="7561262" cy="2089150"/>
          </a:xfrm>
        </p:spPr>
        <p:txBody>
          <a:bodyPr/>
          <a:lstStyle/>
          <a:p>
            <a:pPr algn="l" eaLnBrk="1" hangingPunct="1"/>
            <a:r>
              <a:rPr lang="ja-JP" altLang="en-US" sz="4000" smtClean="0"/>
              <a:t>１２、自分の気持ちを、</a:t>
            </a:r>
            <a:r>
              <a:rPr lang="en-US" altLang="ja-JP" sz="4000" smtClean="0"/>
              <a:t/>
            </a:r>
            <a:br>
              <a:rPr lang="en-US" altLang="ja-JP" sz="4000" smtClean="0"/>
            </a:br>
            <a:r>
              <a:rPr lang="ja-JP" altLang="en-US" sz="4000" smtClean="0"/>
              <a:t>　　　だれもわかってくれないと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698079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187450" y="2565400"/>
            <a:ext cx="6480175" cy="1727200"/>
          </a:xfrm>
        </p:spPr>
        <p:txBody>
          <a:bodyPr/>
          <a:lstStyle/>
          <a:p>
            <a:pPr algn="l" eaLnBrk="1" hangingPunct="1"/>
            <a:r>
              <a:rPr lang="ja-JP" altLang="en-US" sz="4000" smtClean="0"/>
              <a:t>１３、頭やお腹が痛かったり、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869002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1042988" y="2420938"/>
            <a:ext cx="6913562" cy="1728787"/>
          </a:xfrm>
        </p:spPr>
        <p:txBody>
          <a:bodyPr/>
          <a:lstStyle/>
          <a:p>
            <a:pPr algn="l" eaLnBrk="1" hangingPunct="1"/>
            <a:r>
              <a:rPr lang="ja-JP" altLang="en-US" sz="4000" smtClean="0"/>
              <a:t>１４、ごはんがおいしくないし、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902572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395288" y="2492375"/>
            <a:ext cx="8229600" cy="1143000"/>
          </a:xfrm>
        </p:spPr>
        <p:txBody>
          <a:bodyPr/>
          <a:lstStyle/>
          <a:p>
            <a:pPr algn="l" eaLnBrk="1" hangingPunct="1"/>
            <a:r>
              <a:rPr lang="ja-JP" altLang="en-US" sz="4000" smtClean="0"/>
              <a:t>１５、なにもやる気がしないことがある</a:t>
            </a:r>
          </a:p>
        </p:txBody>
      </p:sp>
    </p:spTree>
    <p:extLst>
      <p:ext uri="{BB962C8B-B14F-4D97-AF65-F5344CB8AC3E}">
        <p14:creationId xmlns:p14="http://schemas.microsoft.com/office/powerpoint/2010/main" val="1078144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395288" y="2492375"/>
            <a:ext cx="8229600" cy="1143000"/>
          </a:xfrm>
        </p:spPr>
        <p:txBody>
          <a:bodyPr/>
          <a:lstStyle/>
          <a:p>
            <a:pPr algn="l" eaLnBrk="1" hangingPunct="1"/>
            <a:r>
              <a:rPr lang="ja-JP" altLang="en-US" sz="4000" smtClean="0"/>
              <a:t>１６、勉強に集中できないことがある</a:t>
            </a:r>
          </a:p>
        </p:txBody>
      </p:sp>
    </p:spTree>
    <p:extLst>
      <p:ext uri="{BB962C8B-B14F-4D97-AF65-F5344CB8AC3E}">
        <p14:creationId xmlns:p14="http://schemas.microsoft.com/office/powerpoint/2010/main" val="988900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1042988" y="2349500"/>
            <a:ext cx="6985000" cy="1943100"/>
          </a:xfrm>
        </p:spPr>
        <p:txBody>
          <a:bodyPr/>
          <a:lstStyle/>
          <a:p>
            <a:pPr algn="l" eaLnBrk="1" hangingPunct="1"/>
            <a:r>
              <a:rPr lang="ja-JP" altLang="en-US" sz="4000" smtClean="0"/>
              <a:t>１７、学校を遅こくしたり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109115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250825" y="2492375"/>
            <a:ext cx="8713788" cy="1143000"/>
          </a:xfrm>
        </p:spPr>
        <p:txBody>
          <a:bodyPr/>
          <a:lstStyle/>
          <a:p>
            <a:pPr algn="l" eaLnBrk="1" hangingPunct="1"/>
            <a:r>
              <a:rPr lang="ja-JP" altLang="en-US" sz="4000" smtClean="0"/>
              <a:t>１８、学校では楽しいことがいっぱいある</a:t>
            </a:r>
          </a:p>
        </p:txBody>
      </p:sp>
    </p:spTree>
    <p:extLst>
      <p:ext uri="{BB962C8B-B14F-4D97-AF65-F5344CB8AC3E}">
        <p14:creationId xmlns:p14="http://schemas.microsoft.com/office/powerpoint/2010/main" val="2583846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827088" y="2349500"/>
            <a:ext cx="7797800" cy="1727200"/>
          </a:xfrm>
        </p:spPr>
        <p:txBody>
          <a:bodyPr/>
          <a:lstStyle/>
          <a:p>
            <a:pPr algn="l" eaLnBrk="1" hangingPunct="1"/>
            <a:r>
              <a:rPr lang="ja-JP" altLang="en-US" sz="4000" dirty="0" smtClean="0"/>
              <a:t>１９、だれかに話をきいてもらいたい</a:t>
            </a:r>
          </a:p>
        </p:txBody>
      </p:sp>
    </p:spTree>
    <p:extLst>
      <p:ext uri="{BB962C8B-B14F-4D97-AF65-F5344CB8AC3E}">
        <p14:creationId xmlns:p14="http://schemas.microsoft.com/office/powerpoint/2010/main" val="2972825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「つらかったこと」（６，７，９）ときかれて、あなたは何を思いうかべましたか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504438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p:cNvPr>
          <p:cNvSpPr/>
          <p:nvPr/>
        </p:nvSpPr>
        <p:spPr>
          <a:xfrm>
            <a:off x="1530350" y="4048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63491" name="図 4"/>
          <p:cNvPicPr>
            <a:picLocks noChangeAspect="1"/>
          </p:cNvPicPr>
          <p:nvPr/>
        </p:nvPicPr>
        <p:blipFill>
          <a:blip r:embed="rId2">
            <a:extLst>
              <a:ext uri="{28A0092B-C50C-407E-A947-70E740481C1C}">
                <a14:useLocalDpi xmlns:a14="http://schemas.microsoft.com/office/drawing/2010/main" val="0"/>
              </a:ext>
            </a:extLst>
          </a:blip>
          <a:srcRect l="8311" t="51035" r="23717" b="21689"/>
          <a:stretch>
            <a:fillRect/>
          </a:stretch>
        </p:blipFill>
        <p:spPr bwMode="auto">
          <a:xfrm>
            <a:off x="150813" y="1700213"/>
            <a:ext cx="88423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p:cNvPr>
          <p:cNvSpPr/>
          <p:nvPr/>
        </p:nvSpPr>
        <p:spPr>
          <a:xfrm>
            <a:off x="3419475" y="4149725"/>
            <a:ext cx="4897438" cy="1203325"/>
          </a:xfrm>
          <a:prstGeom prst="wedgeRoundRectCallout">
            <a:avLst>
              <a:gd name="adj1" fmla="val 55549"/>
              <a:gd name="adj2" fmla="val -106687"/>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　</a:t>
            </a:r>
            <a:r>
              <a:rPr lang="en-US" altLang="ja-JP" sz="3200" b="1" u="sng" dirty="0">
                <a:solidFill>
                  <a:srgbClr val="0070C0"/>
                </a:solidFill>
              </a:rPr>
              <a:t>1</a:t>
            </a:r>
            <a:r>
              <a:rPr lang="ja-JP" altLang="en-US" sz="3200" b="1" u="sng" dirty="0">
                <a:solidFill>
                  <a:srgbClr val="0070C0"/>
                </a:solidFill>
              </a:rPr>
              <a:t>＋</a:t>
            </a:r>
            <a:r>
              <a:rPr lang="en-US" altLang="ja-JP" sz="3200" b="1" u="sng" dirty="0">
                <a:solidFill>
                  <a:srgbClr val="0070C0"/>
                </a:solidFill>
              </a:rPr>
              <a:t>2</a:t>
            </a:r>
            <a:r>
              <a:rPr lang="ja-JP" altLang="en-US" sz="3200" b="1" u="sng" dirty="0">
                <a:solidFill>
                  <a:srgbClr val="0070C0"/>
                </a:solidFill>
              </a:rPr>
              <a:t>＋</a:t>
            </a:r>
            <a:r>
              <a:rPr lang="en-US" altLang="ja-JP" sz="3200" b="1" u="sng" dirty="0">
                <a:solidFill>
                  <a:srgbClr val="0070C0"/>
                </a:solidFill>
              </a:rPr>
              <a:t>0</a:t>
            </a:r>
            <a:r>
              <a:rPr lang="ja-JP" altLang="en-US" sz="3200" b="1" u="sng" dirty="0">
                <a:solidFill>
                  <a:srgbClr val="0070C0"/>
                </a:solidFill>
              </a:rPr>
              <a:t>＝３</a:t>
            </a:r>
          </a:p>
        </p:txBody>
      </p:sp>
      <p:sp>
        <p:nvSpPr>
          <p:cNvPr id="6" name="角丸四角形 5">
            <a:extLst/>
          </p:cNvPr>
          <p:cNvSpPr/>
          <p:nvPr/>
        </p:nvSpPr>
        <p:spPr>
          <a:xfrm>
            <a:off x="395288" y="576897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1576205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p:cNvPr>
          <p:cNvSpPr>
            <a:spLocks noGrp="1"/>
          </p:cNvSpPr>
          <p:nvPr>
            <p:ph type="title"/>
          </p:nvPr>
        </p:nvSpPr>
        <p:spPr>
          <a:xfrm>
            <a:off x="250825" y="1628775"/>
            <a:ext cx="8569325" cy="3154363"/>
          </a:xfrm>
        </p:spPr>
        <p:txBody>
          <a:bodyPr rtlCol="0">
            <a:normAutofit fontScale="90000"/>
          </a:bodyPr>
          <a:lstStyle/>
          <a:p>
            <a:pPr algn="l" eaLnBrk="1" fontAlgn="auto" hangingPunct="1">
              <a:lnSpc>
                <a:spcPct val="150000"/>
              </a:lnSpc>
              <a:spcAft>
                <a:spcPts val="0"/>
              </a:spcAft>
              <a:defRPr/>
            </a:pPr>
            <a:r>
              <a:rPr lang="ja-JP" altLang="en-US" sz="4000" dirty="0"/>
              <a:t>このアンケートをして気づいたことや、</a:t>
            </a:r>
            <a:r>
              <a:rPr lang="en-US" altLang="ja-JP" sz="4000" dirty="0"/>
              <a:t/>
            </a:r>
            <a:br>
              <a:rPr lang="en-US" altLang="ja-JP" sz="4000" dirty="0"/>
            </a:br>
            <a:r>
              <a:rPr lang="ja-JP" altLang="en-US" sz="4000" dirty="0"/>
              <a:t>今の気持ちを書ける人は書いてください。</a:t>
            </a:r>
            <a:r>
              <a:rPr lang="en-US" altLang="ja-JP" sz="4000" dirty="0"/>
              <a:t/>
            </a:r>
            <a:br>
              <a:rPr lang="en-US" altLang="ja-JP" sz="4000" dirty="0"/>
            </a:br>
            <a:r>
              <a:rPr lang="ja-JP" altLang="en-US" sz="4000" dirty="0"/>
              <a:t>絵をかいてもいいよ。</a:t>
            </a:r>
          </a:p>
        </p:txBody>
      </p:sp>
    </p:spTree>
    <p:extLst>
      <p:ext uri="{BB962C8B-B14F-4D97-AF65-F5344CB8AC3E}">
        <p14:creationId xmlns:p14="http://schemas.microsoft.com/office/powerpoint/2010/main" val="1436652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33600"/>
            <a:ext cx="8151812"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140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817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a:t>
            </a:r>
            <a:r>
              <a:rPr lang="ja-JP" altLang="en-US" sz="3600" dirty="0" smtClean="0">
                <a:solidFill>
                  <a:schemeClr val="tx2">
                    <a:lumMod val="75000"/>
                  </a:schemeClr>
                </a:solidFill>
              </a:rPr>
              <a:t>に</a:t>
            </a:r>
            <a:r>
              <a:rPr lang="ja-JP" altLang="en-US" sz="3600" dirty="0">
                <a:solidFill>
                  <a:schemeClr val="tx2">
                    <a:lumMod val="75000"/>
                  </a:schemeClr>
                </a:solidFill>
              </a:rPr>
              <a:t>信頼できる</a:t>
            </a:r>
            <a:r>
              <a:rPr lang="ja-JP" altLang="en-US" sz="3600" dirty="0" smtClean="0">
                <a:solidFill>
                  <a:schemeClr val="tx2">
                    <a:lumMod val="75000"/>
                  </a:schemeClr>
                </a:solidFill>
              </a:rPr>
              <a:t>大人</a:t>
            </a:r>
            <a:r>
              <a:rPr lang="ja-JP" altLang="en-US" sz="3600" dirty="0">
                <a:solidFill>
                  <a:schemeClr val="tx2">
                    <a:lumMod val="75000"/>
                  </a:schemeClr>
                </a:solidFill>
              </a:rPr>
              <a:t>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1773238"/>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279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13021" y="2362199"/>
            <a:ext cx="6247917" cy="2632727"/>
          </a:xfrm>
          <a:prstGeom prst="rect">
            <a:avLst/>
          </a:prstGeom>
        </p:spPr>
      </p:pic>
      <p:sp>
        <p:nvSpPr>
          <p:cNvPr id="4096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4" name="Rectangle 1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spcBef>
                <a:spcPct val="0"/>
              </a:spcBef>
              <a:buFontTx/>
              <a:buNone/>
            </a:pPr>
            <a:endParaRPr kumimoji="0" lang="ja-JP" altLang="ja-JP" sz="800">
              <a:latin typeface="Arial" charset="0"/>
            </a:endParaRPr>
          </a:p>
          <a:p>
            <a:pPr>
              <a:spcBef>
                <a:spcPct val="0"/>
              </a:spcBef>
              <a:buFontTx/>
              <a:buNone/>
            </a:pPr>
            <a:r>
              <a:rPr kumimoji="0" lang="ja-JP" altLang="ja-JP" sz="1800">
                <a:latin typeface="Arial" charset="0"/>
              </a:rPr>
              <a:t/>
            </a:r>
            <a:br>
              <a:rPr kumimoji="0" lang="ja-JP" altLang="ja-JP" sz="1800">
                <a:latin typeface="Arial" charset="0"/>
              </a:rPr>
            </a:br>
            <a:endParaRPr kumimoji="0" lang="ja-JP" altLang="ja-JP" sz="1800">
              <a:latin typeface="Arial" charset="0"/>
            </a:endParaRPr>
          </a:p>
          <a:p>
            <a:pPr>
              <a:spcBef>
                <a:spcPct val="0"/>
              </a:spcBef>
              <a:buFontTx/>
              <a:buNone/>
            </a:pPr>
            <a:r>
              <a:rPr kumimoji="0" lang="en-US" altLang="ja-JP" sz="1000">
                <a:latin typeface="ＭＳ ゴシック" pitchFamily="49" charset="-128"/>
                <a:ea typeface="ＭＳ ゴシック" pitchFamily="49" charset="-128"/>
                <a:cs typeface="Times New Roman" pitchFamily="18" charset="0"/>
              </a:rPr>
              <a:t>	【19</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31</a:t>
            </a:r>
            <a:r>
              <a:rPr kumimoji="0" lang="ja-JP" altLang="en-US" sz="1000">
                <a:latin typeface="ＭＳ ゴシック" pitchFamily="49" charset="-128"/>
                <a:ea typeface="ＭＳ ゴシック" pitchFamily="49" charset="-128"/>
                <a:cs typeface="Times New Roman" pitchFamily="18" charset="0"/>
              </a:rPr>
              <a:t>項目版</a:t>
            </a:r>
            <a:r>
              <a:rPr kumimoji="0" lang="en-US" altLang="ja-JP" sz="1000">
                <a:latin typeface="ＭＳ ゴシック" pitchFamily="49" charset="-128"/>
                <a:ea typeface="ＭＳ ゴシック" pitchFamily="49" charset="-128"/>
                <a:cs typeface="Times New Roman" pitchFamily="18" charset="0"/>
              </a:rPr>
              <a:t>】</a:t>
            </a:r>
            <a:r>
              <a:rPr kumimoji="0" lang="ja-JP" altLang="en-US" sz="1000">
                <a:latin typeface="ＭＳ ゴシック" pitchFamily="49" charset="-128"/>
                <a:ea typeface="ＭＳ ゴシック" pitchFamily="49" charset="-128"/>
                <a:cs typeface="Times New Roman" pitchFamily="18" charset="0"/>
              </a:rPr>
              <a:t>児童生徒情報記入欄</a:t>
            </a:r>
            <a:endParaRPr kumimoji="0" lang="ja-JP" altLang="en-US" sz="800">
              <a:latin typeface="Arial" charset="0"/>
            </a:endParaRPr>
          </a:p>
          <a:p>
            <a:pPr>
              <a:spcBef>
                <a:spcPct val="0"/>
              </a:spcBef>
              <a:buFontTx/>
              <a:buNone/>
            </a:pPr>
            <a:endParaRPr kumimoji="0" lang="ja-JP" altLang="en-US" sz="1800">
              <a:latin typeface="Arial" charset="0"/>
            </a:endParaRPr>
          </a:p>
        </p:txBody>
      </p:sp>
      <p:sp>
        <p:nvSpPr>
          <p:cNvPr id="40965"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40966"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6" name="角丸四角形吹き出し 15">
            <a:extLst/>
          </p:cNvPr>
          <p:cNvSpPr/>
          <p:nvPr/>
        </p:nvSpPr>
        <p:spPr>
          <a:xfrm>
            <a:off x="415925" y="5334000"/>
            <a:ext cx="2292350" cy="1166813"/>
          </a:xfrm>
          <a:prstGeom prst="wedgeRoundRectCallout">
            <a:avLst>
              <a:gd name="adj1" fmla="val 48883"/>
              <a:gd name="adj2" fmla="val -87042"/>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a:t>
            </a:r>
            <a:r>
              <a:rPr lang="en-US" altLang="ja-JP" sz="2000" b="1" dirty="0">
                <a:solidFill>
                  <a:srgbClr val="FF0000"/>
                </a:solidFill>
              </a:rPr>
              <a:t>1</a:t>
            </a:r>
            <a:r>
              <a:rPr lang="ja-JP" altLang="en-US" sz="2000" b="1" dirty="0">
                <a:solidFill>
                  <a:srgbClr val="FF0000"/>
                </a:solidFill>
              </a:rPr>
              <a:t>月でれば「</a:t>
            </a:r>
            <a:r>
              <a:rPr lang="en-US" altLang="ja-JP" sz="2000" b="1" dirty="0">
                <a:solidFill>
                  <a:srgbClr val="FF0000"/>
                </a:solidFill>
              </a:rPr>
              <a:t>01</a:t>
            </a:r>
            <a:r>
              <a:rPr lang="ja-JP" altLang="en-US" sz="2000" b="1" dirty="0">
                <a:solidFill>
                  <a:srgbClr val="FF0000"/>
                </a:solidFill>
              </a:rPr>
              <a:t>」と記入（</a:t>
            </a:r>
            <a:r>
              <a:rPr lang="en-US" altLang="ja-JP" sz="2000" b="1" dirty="0">
                <a:solidFill>
                  <a:srgbClr val="FF0000"/>
                </a:solidFill>
              </a:rPr>
              <a:t>2</a:t>
            </a:r>
            <a:r>
              <a:rPr lang="ja-JP" altLang="en-US" sz="2000" b="1" dirty="0">
                <a:solidFill>
                  <a:srgbClr val="FF0000"/>
                </a:solidFill>
              </a:rPr>
              <a:t>桁）</a:t>
            </a:r>
          </a:p>
        </p:txBody>
      </p:sp>
      <p:sp>
        <p:nvSpPr>
          <p:cNvPr id="17" name="角丸四角形 16">
            <a:extLst/>
          </p:cNvPr>
          <p:cNvSpPr/>
          <p:nvPr/>
        </p:nvSpPr>
        <p:spPr>
          <a:xfrm>
            <a:off x="3924300" y="5214938"/>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9" name="正方形/長方形 18">
            <a:extLst/>
          </p:cNvPr>
          <p:cNvSpPr/>
          <p:nvPr/>
        </p:nvSpPr>
        <p:spPr>
          <a:xfrm>
            <a:off x="1042988" y="323850"/>
            <a:ext cx="2479675"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4" name="角丸四角形吹き出し 13">
            <a:extLst/>
          </p:cNvPr>
          <p:cNvSpPr/>
          <p:nvPr/>
        </p:nvSpPr>
        <p:spPr>
          <a:xfrm>
            <a:off x="6732588" y="1117600"/>
            <a:ext cx="1292225" cy="658813"/>
          </a:xfrm>
          <a:prstGeom prst="wedgeRoundRectCallout">
            <a:avLst>
              <a:gd name="adj1" fmla="val -45073"/>
              <a:gd name="adj2" fmla="val 15952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pic>
        <p:nvPicPr>
          <p:cNvPr id="3" name="図 2"/>
          <p:cNvPicPr>
            <a:picLocks noChangeAspect="1"/>
          </p:cNvPicPr>
          <p:nvPr/>
        </p:nvPicPr>
        <p:blipFill>
          <a:blip r:embed="rId3"/>
          <a:stretch>
            <a:fillRect/>
          </a:stretch>
        </p:blipFill>
        <p:spPr>
          <a:xfrm>
            <a:off x="1849939" y="2336320"/>
            <a:ext cx="1716672" cy="379562"/>
          </a:xfrm>
          <a:prstGeom prst="rect">
            <a:avLst/>
          </a:prstGeom>
        </p:spPr>
      </p:pic>
      <p:sp>
        <p:nvSpPr>
          <p:cNvPr id="15" name="角丸四角形吹き出し 14">
            <a:extLst/>
          </p:cNvPr>
          <p:cNvSpPr/>
          <p:nvPr/>
        </p:nvSpPr>
        <p:spPr>
          <a:xfrm>
            <a:off x="520700" y="1446107"/>
            <a:ext cx="2082800" cy="1058863"/>
          </a:xfrm>
          <a:prstGeom prst="wedgeRoundRectCallout">
            <a:avLst>
              <a:gd name="adj1" fmla="val 52710"/>
              <a:gd name="adj2" fmla="val 121471"/>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Tree>
    <p:extLst>
      <p:ext uri="{BB962C8B-B14F-4D97-AF65-F5344CB8AC3E}">
        <p14:creationId xmlns:p14="http://schemas.microsoft.com/office/powerpoint/2010/main" val="13806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33600"/>
            <a:ext cx="8520113" cy="295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332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53863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395288" y="2276475"/>
            <a:ext cx="8229600" cy="1512888"/>
          </a:xfrm>
        </p:spPr>
        <p:txBody>
          <a:bodyPr rtlCol="0">
            <a:normAutofit fontScale="90000"/>
          </a:bodyPr>
          <a:lstStyle/>
          <a:p>
            <a:pPr algn="l" eaLnBrk="1" fontAlgn="auto" hangingPunct="1">
              <a:spcAft>
                <a:spcPts val="0"/>
              </a:spcAft>
              <a:defRPr/>
            </a:pPr>
            <a:r>
              <a:rPr lang="ja-JP" altLang="en-US" dirty="0"/>
              <a:t>２、むしゃくしゃしたり、いらいらしたり、</a:t>
            </a:r>
            <a:r>
              <a:rPr lang="en-US" altLang="ja-JP" dirty="0"/>
              <a:t/>
            </a:r>
            <a:br>
              <a:rPr lang="en-US" altLang="ja-JP" dirty="0"/>
            </a:br>
            <a:r>
              <a:rPr lang="ja-JP" altLang="en-US" dirty="0"/>
              <a:t>　　かっとしたりする</a:t>
            </a:r>
          </a:p>
        </p:txBody>
      </p:sp>
    </p:spTree>
    <p:extLst>
      <p:ext uri="{BB962C8B-B14F-4D97-AF65-F5344CB8AC3E}">
        <p14:creationId xmlns:p14="http://schemas.microsoft.com/office/powerpoint/2010/main" val="1012487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AEAF6D7EADDCC46B7F1658E00A3F8A6" ma:contentTypeVersion="16" ma:contentTypeDescription="新しいドキュメントを作成します。" ma:contentTypeScope="" ma:versionID="f612c491930c07f4355b3a9dfc32addb">
  <xsd:schema xmlns:xsd="http://www.w3.org/2001/XMLSchema" xmlns:xs="http://www.w3.org/2001/XMLSchema" xmlns:p="http://schemas.microsoft.com/office/2006/metadata/properties" xmlns:ns2="83390223-ac78-471d-8b94-490f93f3d6a2" xmlns:ns3="1c19836c-4d06-4b18-b425-cf54d4379231" targetNamespace="http://schemas.microsoft.com/office/2006/metadata/properties" ma:root="true" ma:fieldsID="efdb2a86ef7655e69d2dbc35c8cd3821" ns2:_="" ns3:_="">
    <xsd:import namespace="83390223-ac78-471d-8b94-490f93f3d6a2"/>
    <xsd:import namespace="1c19836c-4d06-4b18-b425-cf54d437923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90223-ac78-471d-8b94-490f93f3d6a2"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6" nillable="true" ma:displayName="Taxonomy Catch All Column" ma:hidden="true" ma:list="{7d985537-120d-4a01-ab56-b8dba2d4c8f5}" ma:internalName="TaxCatchAll" ma:showField="CatchAllData" ma:web="83390223-ac78-471d-8b94-490f93f3d6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19836c-4d06-4b18-b425-cf54d437923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2fa0fa3f-70e1-4769-a1b2-7e42ce768019"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390223-ac78-471d-8b94-490f93f3d6a2" xsi:nil="true"/>
    <lcf76f155ced4ddcb4097134ff3c332f xmlns="1c19836c-4d06-4b18-b425-cf54d43792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8D822C1-F7D1-4611-A6DF-E6FD0A913641}"/>
</file>

<file path=customXml/itemProps2.xml><?xml version="1.0" encoding="utf-8"?>
<ds:datastoreItem xmlns:ds="http://schemas.openxmlformats.org/officeDocument/2006/customXml" ds:itemID="{FC86D3C1-E3A8-4BB8-BFD1-D8C0D9AA766F}"/>
</file>

<file path=customXml/itemProps3.xml><?xml version="1.0" encoding="utf-8"?>
<ds:datastoreItem xmlns:ds="http://schemas.openxmlformats.org/officeDocument/2006/customXml" ds:itemID="{936C3462-EC77-4D7A-A276-320EB109AC0E}"/>
</file>

<file path=docProps/app.xml><?xml version="1.0" encoding="utf-8"?>
<Properties xmlns="http://schemas.openxmlformats.org/officeDocument/2006/extended-properties" xmlns:vt="http://schemas.openxmlformats.org/officeDocument/2006/docPropsVTypes">
  <TotalTime>4567</TotalTime>
  <Words>2272</Words>
  <Application>Microsoft Office PowerPoint</Application>
  <PresentationFormat>画面に合わせる (4:3)</PresentationFormat>
  <Paragraphs>142</Paragraphs>
  <Slides>42</Slides>
  <Notes>13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42</vt:i4>
      </vt:variant>
    </vt:vector>
  </HeadingPairs>
  <TitlesOfParts>
    <vt:vector size="49" baseType="lpstr">
      <vt:lpstr>HGP創英角ｺﾞｼｯｸUB</vt:lpstr>
      <vt:lpstr>ＭＳ Ｐゴシック</vt:lpstr>
      <vt:lpstr>ＭＳ ゴシック</vt:lpstr>
      <vt:lpstr>Arial</vt:lpstr>
      <vt:lpstr>Calibri</vt:lpstr>
      <vt:lpstr>Times New Roman</vt:lpstr>
      <vt:lpstr>ホワイト</vt:lpstr>
      <vt:lpstr>こころのサポート授業 自己有用感編（19項目版）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２、むしゃくしゃしたり、いらいらしたり、 　　かっとしたりする</vt:lpstr>
      <vt:lpstr>３、小さな音やちょっとしたことで、 　　どきっとする</vt:lpstr>
      <vt:lpstr>４、いやな夢や、こわい夢をみる</vt:lpstr>
      <vt:lpstr>５、ちょっとしたきかっけで、 　　思い出したくないのに、思い出してしまう</vt:lpstr>
      <vt:lpstr>６、つらかったこと（大震災や他の大変なこと）を 　　思い出して、どきどきしたり、 　　苦しくなったりする</vt:lpstr>
      <vt:lpstr>７、つらかったことは、現実のこと・ 　　本当のことと思えないことがある</vt:lpstr>
      <vt:lpstr>８、悲しいことがあったのに、 　　どうして涙がでないのかなと思う</vt:lpstr>
      <vt:lpstr>９、つらかったことについては、 　　話さないようにしている</vt:lpstr>
      <vt:lpstr>１０、自分が悪い（悪かった）と 　　　責めてしまうことがある</vt:lpstr>
      <vt:lpstr>１１、楽しかったことが 　　　楽しいと思えないことがある</vt:lpstr>
      <vt:lpstr>１２、自分の気持ちを、 　　　だれもわかってくれないと 　　　思うことがある</vt:lpstr>
      <vt:lpstr>１３、頭やお腹が痛かったり、 　　　からだの調子が悪い</vt:lpstr>
      <vt:lpstr>１４、ごはんがおいしくないし、 　　　食べたくないことがある</vt:lpstr>
      <vt:lpstr>１５、なにもやる気がしないことがある</vt:lpstr>
      <vt:lpstr>１６、勉強に集中できないことがある</vt:lpstr>
      <vt:lpstr>１７、学校を遅こくしたり 　　　休んだりすることがある</vt:lpstr>
      <vt:lpstr>１８、学校では楽しいことがいっぱいある</vt:lpstr>
      <vt:lpstr>１９、だれかに話をきいてもらいたい</vt:lpstr>
      <vt:lpstr>「つらかったこと」（６，７，９）ときかれて、あなたは何を思いうかべましたか  　　　　　・大震災 　　　　　・他の大変なこと 　　　　　・両方 　　　　　・おもいうかばない</vt:lpstr>
      <vt:lpstr>PowerPoint プレゼンテーション</vt:lpstr>
      <vt:lpstr>このアンケートをして気づいたことや、 今の気持ちを書ける人は書いてください。 絵をかいてもいいよ。</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川村晃博</cp:lastModifiedBy>
  <cp:revision>64</cp:revision>
  <cp:lastPrinted>2025-07-23T00:00:05Z</cp:lastPrinted>
  <dcterms:created xsi:type="dcterms:W3CDTF">2019-05-30T02:03:06Z</dcterms:created>
  <dcterms:modified xsi:type="dcterms:W3CDTF">2025-07-23T00:00:08Z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0x0101003AEAF6D7EADDCC46B7F1658E00A3F8A6</vt:lpwstr>
  </property>
</Properties>
</file>