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drawing2.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6797675" cy="99266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varScale="1">
        <p:scale>
          <a:sx n="87" d="100"/>
          <a:sy n="87" d="100"/>
        </p:scale>
        <p:origin x="1330"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5AAB-730E-254E-8C0D-BDDEDD5DA996}">
      <dsp:nvSpPr>
        <dsp:cNvPr id="0" name=""/>
        <dsp:cNvSpPr/>
      </dsp:nvSpPr>
      <dsp:spPr>
        <a:xfrm>
          <a:off x="2139796" y="-126365"/>
          <a:ext cx="4864407" cy="4864407"/>
        </a:xfrm>
        <a:prstGeom prst="circularArrow">
          <a:avLst>
            <a:gd name="adj1" fmla="val 4668"/>
            <a:gd name="adj2" fmla="val 272909"/>
            <a:gd name="adj3" fmla="val 12850124"/>
            <a:gd name="adj4" fmla="val 18018093"/>
            <a:gd name="adj5" fmla="val 484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446CB47-1C6D-2744-A581-CA0016C0C7C6}">
      <dsp:nvSpPr>
        <dsp:cNvPr id="0" name=""/>
        <dsp:cNvSpPr/>
      </dsp:nvSpPr>
      <dsp:spPr>
        <a:xfrm>
          <a:off x="2960191" y="1442"/>
          <a:ext cx="3223617" cy="161180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皿を裏返して、音楽に合わせて皿を隣の人へ回す</a:t>
          </a:r>
          <a:endParaRPr lang="ja-JP" altLang="en-US" sz="2400" kern="1200" dirty="0">
            <a:solidFill>
              <a:srgbClr val="000000"/>
            </a:solidFill>
          </a:endParaRPr>
        </a:p>
      </dsp:txBody>
      <dsp:txXfrm>
        <a:off x="3038873" y="80124"/>
        <a:ext cx="3066253" cy="1454444"/>
      </dsp:txXfrm>
    </dsp:sp>
    <dsp:sp modelId="{8CF833CF-FA20-9540-A634-507136328A14}">
      <dsp:nvSpPr>
        <dsp:cNvPr id="0" name=""/>
        <dsp:cNvSpPr/>
      </dsp:nvSpPr>
      <dsp:spPr>
        <a:xfrm>
          <a:off x="4706836" y="1748087"/>
          <a:ext cx="3223617" cy="1611808"/>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音楽が止まったら自分のところにある皿の持ち主を確認する</a:t>
          </a:r>
          <a:endParaRPr lang="ja-JP" altLang="en-US" sz="2400" kern="1200" dirty="0">
            <a:solidFill>
              <a:srgbClr val="000000"/>
            </a:solidFill>
          </a:endParaRPr>
        </a:p>
      </dsp:txBody>
      <dsp:txXfrm>
        <a:off x="4785518" y="1826769"/>
        <a:ext cx="3066253" cy="1454444"/>
      </dsp:txXfrm>
    </dsp:sp>
    <dsp:sp modelId="{F87E8698-F4A5-ED4C-AA9A-ECEE60166B45}">
      <dsp:nvSpPr>
        <dsp:cNvPr id="0" name=""/>
        <dsp:cNvSpPr/>
      </dsp:nvSpPr>
      <dsp:spPr>
        <a:xfrm>
          <a:off x="2960191" y="3494732"/>
          <a:ext cx="3223617" cy="1611808"/>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皿の持ち主に感謝のメッセージを書く</a:t>
          </a:r>
          <a:endParaRPr lang="ja-JP" altLang="en-US" sz="2400" kern="1200" dirty="0">
            <a:solidFill>
              <a:srgbClr val="000000"/>
            </a:solidFill>
          </a:endParaRPr>
        </a:p>
      </dsp:txBody>
      <dsp:txXfrm>
        <a:off x="3038873" y="3573414"/>
        <a:ext cx="3066253" cy="1454444"/>
      </dsp:txXfrm>
    </dsp:sp>
    <dsp:sp modelId="{991D1C41-B063-5A4D-80E8-D902F9C9D43F}">
      <dsp:nvSpPr>
        <dsp:cNvPr id="0" name=""/>
        <dsp:cNvSpPr/>
      </dsp:nvSpPr>
      <dsp:spPr>
        <a:xfrm>
          <a:off x="1213546" y="1748087"/>
          <a:ext cx="3223617" cy="1611808"/>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000000"/>
              </a:solidFill>
            </a:rPr>
            <a:t>皿の表側にメッセージを書いたシールを貼る</a:t>
          </a:r>
        </a:p>
      </dsp:txBody>
      <dsp:txXfrm>
        <a:off x="1292228" y="1826769"/>
        <a:ext cx="3066253" cy="1454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9AEDC-FA59-CD44-B0CC-BBA44492CA3C}">
      <dsp:nvSpPr>
        <dsp:cNvPr id="0" name=""/>
        <dsp:cNvSpPr/>
      </dsp:nvSpPr>
      <dsp:spPr>
        <a:xfrm>
          <a:off x="4946513" y="199571"/>
          <a:ext cx="3007413" cy="3248076"/>
        </a:xfrm>
        <a:prstGeom prst="ellipse">
          <a:avLst/>
        </a:prstGeom>
        <a:gradFill rotWithShape="0">
          <a:gsLst>
            <a:gs pos="0">
              <a:schemeClr val="accent2">
                <a:alpha val="50000"/>
                <a:hueOff val="0"/>
                <a:satOff val="0"/>
                <a:lumOff val="0"/>
                <a:alphaOff val="0"/>
                <a:tint val="100000"/>
                <a:shade val="100000"/>
                <a:satMod val="130000"/>
              </a:schemeClr>
            </a:gs>
            <a:gs pos="100000">
              <a:schemeClr val="accent2">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kumimoji="1" lang="ja-JP" altLang="en-US" sz="6000" kern="1200" dirty="0" smtClean="0"/>
            <a:t>安心</a:t>
          </a:r>
          <a:endParaRPr kumimoji="1" lang="ja-JP" altLang="en-US" sz="6000" kern="1200" dirty="0"/>
        </a:p>
      </dsp:txBody>
      <dsp:txXfrm>
        <a:off x="5386938" y="675241"/>
        <a:ext cx="2126563" cy="2296736"/>
      </dsp:txXfrm>
    </dsp:sp>
    <dsp:sp modelId="{820CDFDB-2C7E-CA4D-AF69-C3909A35DD1F}">
      <dsp:nvSpPr>
        <dsp:cNvPr id="0" name=""/>
        <dsp:cNvSpPr/>
      </dsp:nvSpPr>
      <dsp:spPr>
        <a:xfrm>
          <a:off x="3012246" y="589819"/>
          <a:ext cx="2112712" cy="2121784"/>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自分の役割や力を見つける</a:t>
          </a:r>
          <a:endParaRPr kumimoji="1" lang="ja-JP" altLang="en-US" sz="2000" kern="1200" dirty="0"/>
        </a:p>
      </dsp:txBody>
      <dsp:txXfrm>
        <a:off x="3321646" y="900547"/>
        <a:ext cx="1493912" cy="1500328"/>
      </dsp:txXfrm>
    </dsp:sp>
    <dsp:sp modelId="{171561F2-7252-CD44-80B2-54998193F26E}">
      <dsp:nvSpPr>
        <dsp:cNvPr id="0" name=""/>
        <dsp:cNvSpPr/>
      </dsp:nvSpPr>
      <dsp:spPr>
        <a:xfrm>
          <a:off x="1034391" y="1112824"/>
          <a:ext cx="2112712" cy="2102600"/>
        </a:xfrm>
        <a:prstGeom prst="ellipse">
          <a:avLst/>
        </a:prstGeom>
        <a:gradFill rotWithShape="0">
          <a:gsLst>
            <a:gs pos="0">
              <a:schemeClr val="accent4">
                <a:alpha val="50000"/>
                <a:hueOff val="0"/>
                <a:satOff val="0"/>
                <a:lumOff val="0"/>
                <a:alphaOff val="0"/>
                <a:tint val="100000"/>
                <a:shade val="100000"/>
                <a:satMod val="130000"/>
              </a:schemeClr>
            </a:gs>
            <a:gs pos="100000">
              <a:schemeClr val="accent4">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自分にも役割がある</a:t>
          </a:r>
        </a:p>
      </dsp:txBody>
      <dsp:txXfrm>
        <a:off x="1343791" y="1420743"/>
        <a:ext cx="1493912" cy="1486762"/>
      </dsp:txXfrm>
    </dsp:sp>
    <dsp:sp modelId="{68472400-B2E0-014F-8332-5EE172147B25}">
      <dsp:nvSpPr>
        <dsp:cNvPr id="0" name=""/>
        <dsp:cNvSpPr/>
      </dsp:nvSpPr>
      <dsp:spPr>
        <a:xfrm>
          <a:off x="177876" y="2735591"/>
          <a:ext cx="2175628" cy="2198137"/>
        </a:xfrm>
        <a:prstGeom prst="ellipse">
          <a:avLst/>
        </a:prstGeom>
        <a:gradFill rotWithShape="0">
          <a:gsLst>
            <a:gs pos="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誰かの役に立っている</a:t>
          </a:r>
        </a:p>
      </dsp:txBody>
      <dsp:txXfrm>
        <a:off x="496489" y="3057501"/>
        <a:ext cx="1538402" cy="1554317"/>
      </dsp:txXfrm>
    </dsp:sp>
    <dsp:sp modelId="{E5D1903F-EF7E-7145-AA4D-3B3622D1FD01}">
      <dsp:nvSpPr>
        <dsp:cNvPr id="0" name=""/>
        <dsp:cNvSpPr/>
      </dsp:nvSpPr>
      <dsp:spPr>
        <a:xfrm>
          <a:off x="2381551" y="2396985"/>
          <a:ext cx="2003861" cy="2001822"/>
        </a:xfrm>
        <a:prstGeom prst="ellipse">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kern="1200" dirty="0" smtClean="0"/>
            <a:t>ありのままを受け入れられる</a:t>
          </a:r>
        </a:p>
      </dsp:txBody>
      <dsp:txXfrm>
        <a:off x="2675010" y="2690145"/>
        <a:ext cx="1416943" cy="141550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072" cy="496413"/>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003" y="1"/>
            <a:ext cx="2945072" cy="496413"/>
          </a:xfrm>
          <a:prstGeom prst="rect">
            <a:avLst/>
          </a:prstGeom>
        </p:spPr>
        <p:txBody>
          <a:bodyPr vert="horz" lIns="92034" tIns="46017" rIns="92034" bIns="46017" rtlCol="0"/>
          <a:lstStyle>
            <a:lvl1pPr algn="r">
              <a:defRPr sz="1200"/>
            </a:lvl1pPr>
          </a:lstStyle>
          <a:p>
            <a:fld id="{23581AF1-077B-416F-A216-E82AEDD50728}" type="datetimeFigureOut">
              <a:rPr kumimoji="1" lang="ja-JP" altLang="en-US" smtClean="0"/>
              <a:t>2025/7/23</a:t>
            </a:fld>
            <a:endParaRPr kumimoji="1" lang="ja-JP" altLang="en-US"/>
          </a:p>
        </p:txBody>
      </p:sp>
      <p:sp>
        <p:nvSpPr>
          <p:cNvPr id="4" name="フッター プレースホルダー 3"/>
          <p:cNvSpPr>
            <a:spLocks noGrp="1"/>
          </p:cNvSpPr>
          <p:nvPr>
            <p:ph type="ftr" sz="quarter" idx="2"/>
          </p:nvPr>
        </p:nvSpPr>
        <p:spPr>
          <a:xfrm>
            <a:off x="0" y="9428631"/>
            <a:ext cx="2945072" cy="496411"/>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003" y="9428631"/>
            <a:ext cx="2945072" cy="496411"/>
          </a:xfrm>
          <a:prstGeom prst="rect">
            <a:avLst/>
          </a:prstGeom>
        </p:spPr>
        <p:txBody>
          <a:bodyPr vert="horz" lIns="92034" tIns="46017" rIns="92034" bIns="46017"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5660" cy="496332"/>
          </a:xfrm>
          <a:prstGeom prst="rect">
            <a:avLst/>
          </a:prstGeom>
        </p:spPr>
        <p:txBody>
          <a:bodyPr vert="horz" lIns="91308" tIns="45654" rIns="91308" bIns="456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2"/>
            <a:ext cx="2945660" cy="496332"/>
          </a:xfrm>
          <a:prstGeom prst="rect">
            <a:avLst/>
          </a:prstGeom>
        </p:spPr>
        <p:txBody>
          <a:bodyPr vert="horz" lIns="91308" tIns="45654" rIns="91308" bIns="45654" rtlCol="0"/>
          <a:lstStyle>
            <a:lvl1pPr algn="r">
              <a:defRPr sz="1200"/>
            </a:lvl1pPr>
          </a:lstStyle>
          <a:p>
            <a:fld id="{5DDC19F5-602C-9C41-962C-2189E6A82552}"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308" tIns="45654" rIns="91308" bIns="45654" rtlCol="0" anchor="ctr"/>
          <a:lstStyle/>
          <a:p>
            <a:endParaRPr lang="ja-JP" altLang="en-US"/>
          </a:p>
        </p:txBody>
      </p:sp>
      <p:sp>
        <p:nvSpPr>
          <p:cNvPr id="5" name="ノート プレースホルダー 4"/>
          <p:cNvSpPr>
            <a:spLocks noGrp="1"/>
          </p:cNvSpPr>
          <p:nvPr>
            <p:ph type="body" sz="quarter" idx="3"/>
          </p:nvPr>
        </p:nvSpPr>
        <p:spPr>
          <a:xfrm>
            <a:off x="679768" y="4715154"/>
            <a:ext cx="5438140" cy="4466987"/>
          </a:xfrm>
          <a:prstGeom prst="rect">
            <a:avLst/>
          </a:prstGeom>
        </p:spPr>
        <p:txBody>
          <a:bodyPr vert="horz" lIns="91308" tIns="45654" rIns="91308" bIns="4565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28584"/>
            <a:ext cx="2945660" cy="496332"/>
          </a:xfrm>
          <a:prstGeom prst="rect">
            <a:avLst/>
          </a:prstGeom>
        </p:spPr>
        <p:txBody>
          <a:bodyPr vert="horz" lIns="91308" tIns="45654" rIns="91308" bIns="456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4"/>
            <a:ext cx="2945660" cy="496332"/>
          </a:xfrm>
          <a:prstGeom prst="rect">
            <a:avLst/>
          </a:prstGeom>
        </p:spPr>
        <p:txBody>
          <a:bodyPr vert="horz" lIns="91308" tIns="45654" rIns="91308" bIns="45654"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7779" indent="-287607">
              <a:spcBef>
                <a:spcPct val="30000"/>
              </a:spcBef>
              <a:defRPr kumimoji="1" sz="1200">
                <a:solidFill>
                  <a:schemeClr val="tx1"/>
                </a:solidFill>
                <a:latin typeface="Calibri" pitchFamily="34" charset="0"/>
                <a:ea typeface="ＭＳ Ｐゴシック" pitchFamily="50" charset="-128"/>
              </a:defRPr>
            </a:lvl2pPr>
            <a:lvl3pPr marL="1150430" indent="-230086">
              <a:spcBef>
                <a:spcPct val="30000"/>
              </a:spcBef>
              <a:defRPr kumimoji="1" sz="1200">
                <a:solidFill>
                  <a:schemeClr val="tx1"/>
                </a:solidFill>
                <a:latin typeface="Calibri" pitchFamily="34" charset="0"/>
                <a:ea typeface="ＭＳ Ｐゴシック" pitchFamily="50" charset="-128"/>
              </a:defRPr>
            </a:lvl3pPr>
            <a:lvl4pPr marL="1610601" indent="-230086">
              <a:spcBef>
                <a:spcPct val="30000"/>
              </a:spcBef>
              <a:defRPr kumimoji="1" sz="1200">
                <a:solidFill>
                  <a:schemeClr val="tx1"/>
                </a:solidFill>
                <a:latin typeface="Calibri" pitchFamily="34" charset="0"/>
                <a:ea typeface="ＭＳ Ｐゴシック" pitchFamily="50" charset="-128"/>
              </a:defRPr>
            </a:lvl4pPr>
            <a:lvl5pPr marL="2070773" indent="-230086">
              <a:spcBef>
                <a:spcPct val="30000"/>
              </a:spcBef>
              <a:defRPr kumimoji="1" sz="1200">
                <a:solidFill>
                  <a:schemeClr val="tx1"/>
                </a:solidFill>
                <a:latin typeface="Calibri" pitchFamily="34" charset="0"/>
                <a:ea typeface="ＭＳ Ｐゴシック" pitchFamily="50" charset="-128"/>
              </a:defRPr>
            </a:lvl5pPr>
            <a:lvl6pPr marL="2530945"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91117"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51289"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911460"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7779" indent="-287607">
              <a:spcBef>
                <a:spcPct val="30000"/>
              </a:spcBef>
              <a:defRPr kumimoji="1" sz="1200">
                <a:solidFill>
                  <a:schemeClr val="tx1"/>
                </a:solidFill>
                <a:latin typeface="Calibri" pitchFamily="34" charset="0"/>
                <a:ea typeface="ＭＳ Ｐゴシック" pitchFamily="50" charset="-128"/>
              </a:defRPr>
            </a:lvl2pPr>
            <a:lvl3pPr marL="1150430" indent="-230086">
              <a:spcBef>
                <a:spcPct val="30000"/>
              </a:spcBef>
              <a:defRPr kumimoji="1" sz="1200">
                <a:solidFill>
                  <a:schemeClr val="tx1"/>
                </a:solidFill>
                <a:latin typeface="Calibri" pitchFamily="34" charset="0"/>
                <a:ea typeface="ＭＳ Ｐゴシック" pitchFamily="50" charset="-128"/>
              </a:defRPr>
            </a:lvl3pPr>
            <a:lvl4pPr marL="1610601" indent="-230086">
              <a:spcBef>
                <a:spcPct val="30000"/>
              </a:spcBef>
              <a:defRPr kumimoji="1" sz="1200">
                <a:solidFill>
                  <a:schemeClr val="tx1"/>
                </a:solidFill>
                <a:latin typeface="Calibri" pitchFamily="34" charset="0"/>
                <a:ea typeface="ＭＳ Ｐゴシック" pitchFamily="50" charset="-128"/>
              </a:defRPr>
            </a:lvl4pPr>
            <a:lvl5pPr marL="2070773" indent="-230086">
              <a:spcBef>
                <a:spcPct val="30000"/>
              </a:spcBef>
              <a:defRPr kumimoji="1" sz="1200">
                <a:solidFill>
                  <a:schemeClr val="tx1"/>
                </a:solidFill>
                <a:latin typeface="Calibri" pitchFamily="34" charset="0"/>
                <a:ea typeface="ＭＳ Ｐゴシック" pitchFamily="50" charset="-128"/>
              </a:defRPr>
            </a:lvl5pPr>
            <a:lvl6pPr marL="2530945"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91117"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51289"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911460"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7779" indent="-287607">
              <a:spcBef>
                <a:spcPct val="30000"/>
              </a:spcBef>
              <a:defRPr kumimoji="1" sz="1200">
                <a:solidFill>
                  <a:schemeClr val="tx1"/>
                </a:solidFill>
                <a:latin typeface="Calibri" pitchFamily="34" charset="0"/>
                <a:ea typeface="ＭＳ Ｐゴシック" pitchFamily="50" charset="-128"/>
              </a:defRPr>
            </a:lvl2pPr>
            <a:lvl3pPr marL="1150430" indent="-230086">
              <a:spcBef>
                <a:spcPct val="30000"/>
              </a:spcBef>
              <a:defRPr kumimoji="1" sz="1200">
                <a:solidFill>
                  <a:schemeClr val="tx1"/>
                </a:solidFill>
                <a:latin typeface="Calibri" pitchFamily="34" charset="0"/>
                <a:ea typeface="ＭＳ Ｐゴシック" pitchFamily="50" charset="-128"/>
              </a:defRPr>
            </a:lvl3pPr>
            <a:lvl4pPr marL="1610601" indent="-230086">
              <a:spcBef>
                <a:spcPct val="30000"/>
              </a:spcBef>
              <a:defRPr kumimoji="1" sz="1200">
                <a:solidFill>
                  <a:schemeClr val="tx1"/>
                </a:solidFill>
                <a:latin typeface="Calibri" pitchFamily="34" charset="0"/>
                <a:ea typeface="ＭＳ Ｐゴシック" pitchFamily="50" charset="-128"/>
              </a:defRPr>
            </a:lvl4pPr>
            <a:lvl5pPr marL="2070773" indent="-230086">
              <a:spcBef>
                <a:spcPct val="30000"/>
              </a:spcBef>
              <a:defRPr kumimoji="1" sz="1200">
                <a:solidFill>
                  <a:schemeClr val="tx1"/>
                </a:solidFill>
                <a:latin typeface="Calibri" pitchFamily="34" charset="0"/>
                <a:ea typeface="ＭＳ Ｐゴシック" pitchFamily="50" charset="-128"/>
              </a:defRPr>
            </a:lvl5pPr>
            <a:lvl6pPr marL="2530945"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91117"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51289"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911460" indent="-230086"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6536">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en-US" altLang="ja-JP" dirty="0"/>
              <a:t>31</a:t>
            </a:r>
            <a:r>
              <a:rPr lang="ja-JP" altLang="en-US" dirty="0" smtClean="0"/>
              <a:t>項目版）</a:t>
            </a:r>
            <a:r>
              <a:rPr lang="en-US" altLang="ja-JP" dirty="0" smtClean="0"/>
              <a:t/>
            </a:r>
            <a:br>
              <a:rPr lang="en-US" altLang="ja-JP" dirty="0" smtClean="0"/>
            </a:br>
            <a:r>
              <a:rPr lang="ja-JP" altLang="en-US" dirty="0" smtClean="0"/>
              <a:t>～ありがとうの皿～</a:t>
            </a:r>
            <a:endParaRPr kumimoji="1" lang="ja-JP" altLang="en-US" dirty="0"/>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a:t>
            </a:r>
            <a:r>
              <a:rPr lang="ja-JP" altLang="en-US" sz="3600" dirty="0" smtClean="0">
                <a:solidFill>
                  <a:schemeClr val="tx2">
                    <a:lumMod val="75000"/>
                  </a:schemeClr>
                </a:solidFill>
              </a:rPr>
              <a:t>に</a:t>
            </a:r>
            <a:r>
              <a:rPr lang="ja-JP" altLang="en-US" sz="3600" dirty="0">
                <a:solidFill>
                  <a:schemeClr val="tx2">
                    <a:lumMod val="75000"/>
                  </a:schemeClr>
                </a:solidFill>
              </a:rPr>
              <a:t>信頼できる</a:t>
            </a:r>
            <a:r>
              <a:rPr lang="ja-JP" altLang="en-US" sz="3600" dirty="0" smtClean="0">
                <a:solidFill>
                  <a:schemeClr val="tx2">
                    <a:lumMod val="75000"/>
                  </a:schemeClr>
                </a:solidFill>
              </a:rPr>
              <a:t>大人</a:t>
            </a:r>
            <a:r>
              <a:rPr lang="ja-JP" altLang="en-US" sz="3600" dirty="0">
                <a:solidFill>
                  <a:schemeClr val="tx2">
                    <a:lumMod val="75000"/>
                  </a:schemeClr>
                </a:solidFill>
              </a:rPr>
              <a:t>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94378" y="2266158"/>
            <a:ext cx="6076646" cy="2887662"/>
          </a:xfrm>
          <a:prstGeom prst="rect">
            <a:avLst/>
          </a:prstGeom>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p:cNvPr>
          <p:cNvSpPr/>
          <p:nvPr/>
        </p:nvSpPr>
        <p:spPr>
          <a:xfrm>
            <a:off x="238125" y="1041400"/>
            <a:ext cx="2082800" cy="1157288"/>
          </a:xfrm>
          <a:prstGeom prst="wedgeRoundRectCallout">
            <a:avLst>
              <a:gd name="adj1" fmla="val 77178"/>
              <a:gd name="adj2" fmla="val 149235"/>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p:cNvPr>
          <p:cNvSpPr/>
          <p:nvPr/>
        </p:nvSpPr>
        <p:spPr>
          <a:xfrm>
            <a:off x="611188" y="5441950"/>
            <a:ext cx="2293937" cy="1165225"/>
          </a:xfrm>
          <a:prstGeom prst="wedgeRoundRectCallout">
            <a:avLst>
              <a:gd name="adj1" fmla="val 46691"/>
              <a:gd name="adj2" fmla="val -8495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3AEAF6D7EADDCC46B7F1658E00A3F8A6" ma:contentTypeVersion="16" ma:contentTypeDescription="新しいドキュメントを作成します。" ma:contentTypeScope="" ma:versionID="f612c491930c07f4355b3a9dfc32addb">
  <xsd:schema xmlns:xsd="http://www.w3.org/2001/XMLSchema" xmlns:xs="http://www.w3.org/2001/XMLSchema" xmlns:p="http://schemas.microsoft.com/office/2006/metadata/properties" xmlns:ns2="83390223-ac78-471d-8b94-490f93f3d6a2" xmlns:ns3="1c19836c-4d06-4b18-b425-cf54d4379231" targetNamespace="http://schemas.microsoft.com/office/2006/metadata/properties" ma:root="true" ma:fieldsID="efdb2a86ef7655e69d2dbc35c8cd3821" ns2:_="" ns3:_="">
    <xsd:import namespace="83390223-ac78-471d-8b94-490f93f3d6a2"/>
    <xsd:import namespace="1c19836c-4d06-4b18-b425-cf54d437923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90223-ac78-471d-8b94-490f93f3d6a2"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7d985537-120d-4a01-ab56-b8dba2d4c8f5}" ma:internalName="TaxCatchAll" ma:showField="CatchAllData" ma:web="83390223-ac78-471d-8b94-490f93f3d6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19836c-4d06-4b18-b425-cf54d437923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2fa0fa3f-70e1-4769-a1b2-7e42ce768019"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390223-ac78-471d-8b94-490f93f3d6a2" xsi:nil="true"/>
    <lcf76f155ced4ddcb4097134ff3c332f xmlns="1c19836c-4d06-4b18-b425-cf54d43792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6CFE49-AC94-4692-A9A8-6EB05562C38B}"/>
</file>

<file path=customXml/itemProps2.xml><?xml version="1.0" encoding="utf-8"?>
<ds:datastoreItem xmlns:ds="http://schemas.openxmlformats.org/officeDocument/2006/customXml" ds:itemID="{862F358E-C534-49C9-A6BE-21C9A26AD6D3}"/>
</file>

<file path=customXml/itemProps3.xml><?xml version="1.0" encoding="utf-8"?>
<ds:datastoreItem xmlns:ds="http://schemas.openxmlformats.org/officeDocument/2006/customXml" ds:itemID="{25AC85CA-4277-4984-9416-53E4B91C3AB8}"/>
</file>

<file path=docProps/app.xml><?xml version="1.0" encoding="utf-8"?>
<Properties xmlns="http://schemas.openxmlformats.org/officeDocument/2006/extended-properties" xmlns:vt="http://schemas.openxmlformats.org/officeDocument/2006/docPropsVTypes">
  <TotalTime>4570</TotalTime>
  <Words>2493</Words>
  <Application>Microsoft Office PowerPoint</Application>
  <PresentationFormat>画面に合わせる (4:3)</PresentationFormat>
  <Paragraphs>152</Paragraphs>
  <Slides>54</Slides>
  <Notes>14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HGP創英角ｺﾞｼｯｸUB</vt:lpstr>
      <vt:lpstr>ＭＳ Ｐゴシック</vt:lpstr>
      <vt:lpstr>Arial</vt:lpstr>
      <vt:lpstr>Calibri</vt: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川村晃博</cp:lastModifiedBy>
  <cp:revision>67</cp:revision>
  <cp:lastPrinted>2019-08-09T03:34:51Z</cp:lastPrinted>
  <dcterms:created xsi:type="dcterms:W3CDTF">2019-05-30T02:03:06Z</dcterms:created>
  <dcterms:modified xsi:type="dcterms:W3CDTF">2025-07-23T00:00:37Z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0x0101003AEAF6D7EADDCC46B7F1658E00A3F8A6</vt:lpwstr>
  </property>
</Properties>
</file>