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696" r:id="rId3"/>
    <p:sldMasterId id="2147483700" r:id="rId4"/>
    <p:sldMasterId id="2147483704" r:id="rId5"/>
    <p:sldMasterId id="2147483708" r:id="rId6"/>
    <p:sldMasterId id="2147483712" r:id="rId7"/>
    <p:sldMasterId id="2147483716" r:id="rId8"/>
    <p:sldMasterId id="2147483720" r:id="rId9"/>
  </p:sldMasterIdLst>
  <p:notesMasterIdLst>
    <p:notesMasterId r:id="rId20"/>
  </p:notesMasterIdLst>
  <p:handoutMasterIdLst>
    <p:handoutMasterId r:id="rId21"/>
  </p:handoutMasterIdLst>
  <p:sldIdLst>
    <p:sldId id="306" r:id="rId10"/>
    <p:sldId id="304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</p:sldIdLst>
  <p:sldSz cx="9144000" cy="6858000" type="screen4x3"/>
  <p:notesSz cx="6742113" cy="98726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94660"/>
  </p:normalViewPr>
  <p:slideViewPr>
    <p:cSldViewPr>
      <p:cViewPr varScale="1">
        <p:scale>
          <a:sx n="78" d="100"/>
          <a:sy n="78" d="100"/>
        </p:scale>
        <p:origin x="184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803C2DF-D1DD-8BF3-3E48-445A7ABCA2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4932" tIns="47466" rIns="94932" bIns="4746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79D59B5-7A2B-53F2-C743-593CF19755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4932" tIns="47466" rIns="94932" bIns="4746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758AD9F0-5EF2-419F-91CF-59F3D0C75B6C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5843543-7BFB-367B-A581-8B2CBAD36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4932" tIns="47466" rIns="94932" bIns="4746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22409F-CFD0-99CF-BA5D-42B9DC6CBA1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wrap="square" lIns="94932" tIns="47466" rIns="94932" bIns="474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6855F657-1F6B-4884-A45B-F98D23EA44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6E5E63B-7711-BA35-F77D-B23E96DBF2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3713"/>
          </a:xfrm>
          <a:prstGeom prst="rect">
            <a:avLst/>
          </a:prstGeom>
        </p:spPr>
        <p:txBody>
          <a:bodyPr vert="horz" lIns="94932" tIns="47466" rIns="94932" bIns="4746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C1D77D2-A886-0CD2-0905-E34B946E4FE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3713"/>
          </a:xfrm>
          <a:prstGeom prst="rect">
            <a:avLst/>
          </a:prstGeom>
        </p:spPr>
        <p:txBody>
          <a:bodyPr vert="horz" lIns="94932" tIns="47466" rIns="94932" bIns="4746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B24C352A-9050-437A-88BB-79BF2B505665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3E1500DE-8CCF-72E3-F4D5-4F82183FFC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2" tIns="47466" rIns="94932" bIns="4746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41C45807-F0A1-5E76-3FC2-6776C96B7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4688" y="4689475"/>
            <a:ext cx="5392737" cy="4441825"/>
          </a:xfrm>
          <a:prstGeom prst="rect">
            <a:avLst/>
          </a:prstGeom>
        </p:spPr>
        <p:txBody>
          <a:bodyPr vert="horz" lIns="94932" tIns="47466" rIns="94932" bIns="47466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C4C9F7-C930-8321-3101-A15C1AEE94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3712"/>
          </a:xfrm>
          <a:prstGeom prst="rect">
            <a:avLst/>
          </a:prstGeom>
        </p:spPr>
        <p:txBody>
          <a:bodyPr vert="horz" lIns="94932" tIns="47466" rIns="94932" bIns="4746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0C75AA-56D9-A308-C5E2-80C9366081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3712"/>
          </a:xfrm>
          <a:prstGeom prst="rect">
            <a:avLst/>
          </a:prstGeom>
        </p:spPr>
        <p:txBody>
          <a:bodyPr vert="horz" wrap="square" lIns="94932" tIns="47466" rIns="94932" bIns="4746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49540335-91B5-4E58-8F0D-FC4FCCEAEEC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546608-C6FA-88B9-BEA7-D7154F1F7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99006-34DE-463F-8B92-E560AFB4BEBF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73F369-56AF-FD7B-22D7-46EB43430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E97B26-8C98-3950-259F-93B34210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52E0E-45B9-46CA-B513-1EFC0384325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42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D1BFA6-1477-0D8A-4AEB-C4EDE185F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ACD69-0C1B-421A-9914-386E29B3AB2B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ABAA94-B54A-6E51-0247-AE216582E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173A65A-642F-B6FC-55F9-3243C6CC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FA751-3A90-477F-86B3-BBA6041387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332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DC3CC4-1A5C-6CDA-21B7-1E253078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1A0B5-CC2D-448B-814A-A95C9D0E72C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183FDB-13DE-D86A-4E4C-81B4CA975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2E86DD-26B8-E307-4D1C-E18553D7E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97582-A79D-4320-870D-E4C37096620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1676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7BA8B119-A854-7ED6-224A-1377775A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0097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9457EE95-76FD-C2A9-926E-2CD30E146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A9F71C38-CBF2-11B0-1880-8C4CAB6C15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D648E215-8851-4D4C-9DB0-3F478E13766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446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9F77ED1-8168-E982-1703-2D5903543D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AC4B953-1E93-609C-81C8-B540A2C8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FA7FCD-B25C-85DA-4F57-921084CF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624A7CB6-1345-491F-8169-2A16E8B051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4175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BF320A20-AEF2-4EBF-4301-932911F39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5935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4049DC26-056B-CFD4-D2F9-CD2B422D1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0198E9ED-2199-2F32-6B62-98568E0701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BC413C35-E70C-473A-ABE2-6F2F66F9D0E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8352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30216D6-57B3-755C-52E7-26B2390001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2BE5350-0EE6-5901-9E8E-4BCACC9E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1C3A75C-7428-7B1D-DC2E-6ADB0EB96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A5C9D8FD-9F2C-4C72-8FB6-50469E83833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5390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0AB915F1-90CC-2CE2-8E19-0B1659F24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9275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8B32F2E3-0B8D-2C73-9945-07556BB19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016BDA90-D4B6-9EEA-0D88-1734149F70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22094A56-3E93-4DE5-9891-A584CF81372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310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593E80-F9E5-CE3B-07DC-FED369C7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DF275-2A09-40BE-BAC5-6D41D15E6BC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DC5872-1515-AAC6-1BE4-3677E2CFF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CBB5F1-AA38-66CF-974F-888D9669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D1BEB-AC82-4366-8844-CEB74DDF79D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42187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CEBC937-4115-A663-6BD1-2E34376389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53BCC05-EA1B-D95D-1CC1-C2189D47F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217A2E6-EAB0-1DE8-D330-57DD5D3EC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981B4653-CB57-425F-8175-EE2443D756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14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2B0DC35D-7A04-6309-C07B-F2671F728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0253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FC99A696-2448-FF9B-ADFD-9271552EB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4A708815-9D33-18A0-354C-CE49B6902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130D766C-8B34-4E6F-BFD3-5744A3837B3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9180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C0CB718-AA36-24AB-822A-42685AFDEA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10C6A6A-B88F-86B8-CC88-7AA5202E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D5C7B99-BEFA-DEA5-8EA3-5853F5AA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C7696A9F-FB0A-40F4-ABC2-8EC6B317E2E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36042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DC25CF85-534A-1F62-A169-EF41B9ACF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1413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07769C6C-1B1E-FCE9-E5A9-B555A416A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D9FEA220-FE30-DE2E-6CCC-0151BE70A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2D07F939-7714-4AC8-B589-780CE9106DE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1733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4EEA01B-3BE2-8C8F-A0A1-B135A13A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5DEB61-57DC-8BBB-D023-CDAF43EC0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5638C51-E57C-2493-7734-3AC430E02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4850FEF0-7726-4DC7-B224-7B67F00CCBC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35803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D2AB9A99-D813-3FB2-0E3A-C08A69CBA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881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A7127AD1-003F-3EBA-CA8B-D10E5A50A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AD58342B-992E-591B-C5A5-BBAE4B255B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DA785297-EA12-4A71-8AA0-F48B1A8BDC7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392646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8499AFD-37A0-9D08-2F13-B96D73A5D6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25BDB9E-59D3-4B7D-03D6-EE44B8A6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270A810-7DDF-5854-9F2D-B000AD4E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2E298BF3-81EA-48D1-93D9-D961A9D308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1420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C53B9F-EC16-5EC9-51B0-A6FFA1A3F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8D085-FBAF-425D-AAB7-76D699B7C1E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62071A1-0FCF-38A8-B49B-B94592B24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3420E9-CA2C-4E44-01FF-B3D916EC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564E3-9A33-40B6-B94F-ED77979CB73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80551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BB0E2CF1-F5D8-8198-4A47-6888D79A7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9073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F98C920C-FCDC-7B24-4278-055D6C565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3B550C8D-C7F1-2559-E061-1DF011997F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1254C359-9344-4BC3-AF26-29F7347260E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69685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35E6E4E-2578-D1FE-C647-19D03D025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1700945-477C-DC5C-AB5A-686F49221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9EC822D-EB55-6AF4-CB28-256851DB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B807C1A9-667E-4135-8181-D2683C76F8C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56907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410E3C85-5EF5-969C-1045-2BAA0CC58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440905"/>
            <a:ext cx="7772400" cy="1470025"/>
          </a:xfrm>
        </p:spPr>
        <p:txBody>
          <a:bodyPr/>
          <a:lstStyle>
            <a:lvl1pPr>
              <a:defRPr sz="4000" b="1" i="0" baseline="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4196680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4D4D4D"/>
                </a:solidFill>
                <a:effectLst>
                  <a:outerShdw blurRad="50800" dist="38100" dir="1740000" algn="tl" rotWithShape="0">
                    <a:prstClr val="black">
                      <a:alpha val="30000"/>
                    </a:prst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2047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6">
            <a:extLst>
              <a:ext uri="{FF2B5EF4-FFF2-40B4-BE49-F238E27FC236}">
                <a16:creationId xmlns:a16="http://schemas.microsoft.com/office/drawing/2014/main" id="{891A6F2E-FF9C-A790-C988-690DFA539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>
            <a:lvl1pPr algn="l">
              <a:defRPr sz="3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802234"/>
            <a:ext cx="8229600" cy="4435077"/>
          </a:xfrm>
          <a:solidFill>
            <a:schemeClr val="bg2">
              <a:alpha val="30000"/>
            </a:schemeClr>
          </a:solidFill>
        </p:spPr>
        <p:txBody>
          <a:bodyPr/>
          <a:lstStyle>
            <a:lvl1pPr marL="0" indent="0">
              <a:buNone/>
              <a:defRPr sz="2400">
                <a:solidFill>
                  <a:srgbClr val="4D4D4D"/>
                </a:solidFill>
              </a:defRPr>
            </a:lvl1pPr>
            <a:lvl2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20FBB32-A820-1214-C8CE-3D71BD46CB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45A2D361-74C6-44A5-BA9E-586AA8F194A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7780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5E8302-9CEA-42CA-5C37-B77EB6B8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3FE7230-EE94-AB3F-EB1D-7C1388BE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defTabSz="4572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8EE41E4-B64C-4A41-5DF2-316DEDFD8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 smtClean="0"/>
            </a:lvl1pPr>
          </a:lstStyle>
          <a:p>
            <a:pPr>
              <a:defRPr/>
            </a:pPr>
            <a:fld id="{618B174F-9701-4988-B441-05E79635DB2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395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3836ADE-79C3-1BB5-57C4-04A8D9FE0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B42B6-37E5-447F-B9EB-15BD497936CD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D995AF78-B669-32AF-84D6-BCF8CE6C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CAE7881-4EF8-022E-B9BD-764EF6AB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21395-64F9-40F0-B07C-9A156158BCC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561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88460661-5A6F-DDE5-8CDE-692493CE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7D242-501A-4EDA-8735-98244D953537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B99CB54A-27BF-E0E0-61E9-054C7BF7F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61B45D5C-36AB-CA87-45A7-A020D7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244F3-1D12-4E1E-A93D-4D4ACBE2048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406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B31633D2-4721-BE99-08B9-92C08601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C8EB6-5780-4347-A62C-CFD3AE3C24E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0A99057D-A2FB-F46E-B19B-98E9931D5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5D44006-9A34-070C-5E17-A120EE3C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162B0-B80E-455D-9D78-E96D7729A26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9046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61367900-732D-FC11-EEDC-1A9535DE2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2366A-1560-4A92-9FB4-6EFE2D17F9FF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88E77EA4-CBDF-29C8-7FE9-2EC071F0C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0D86EC3-CDFA-3D35-A745-427936A6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1FC49-E390-4B45-92F9-0C773E41485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071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CE8FEE64-1747-91DF-4839-53AC1D3EA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50CEF-5D18-450A-97A4-42C22A5583FC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4588694-3E4E-0FE8-0800-A7AAD579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170B1453-78B0-D8A3-4C98-8FD68DBE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7686A-D4AE-482F-8C1F-57997F65A41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590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7E5B2001-28FA-7119-13E2-8F1D90B36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079D8-292B-414F-9727-57DB1092E994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D58CAF4-30B9-010F-210E-AA4992B17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B938830-E337-88E9-32E9-5C80BB4B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FB0B4-6DCE-4CE9-B83A-CC7B74E438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83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D0BF7508-B908-1C3B-82AC-8EF543DA84D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732F675E-D05A-F859-AADC-2CEF940676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B0B57B-BA3F-E8E7-6D0C-BECB6FFED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6BA7E61-59AF-4503-9BE8-8CADDCBDA198}" type="datetimeFigureOut">
              <a:rPr lang="ja-JP" altLang="en-US"/>
              <a:pPr>
                <a:defRPr/>
              </a:pPr>
              <a:t>2026/7/17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C7AC64-B53E-EAFD-DED5-16A1BA203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A1B334-ED22-9DB6-D0CB-3807AD047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066259B-7945-4F7B-A3F3-CE4AAEDAA2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3" r:id="rId1"/>
    <p:sldLayoutId id="2147485294" r:id="rId2"/>
    <p:sldLayoutId id="2147485295" r:id="rId3"/>
    <p:sldLayoutId id="2147485296" r:id="rId4"/>
    <p:sldLayoutId id="2147485297" r:id="rId5"/>
    <p:sldLayoutId id="2147485298" r:id="rId6"/>
    <p:sldLayoutId id="2147485299" r:id="rId7"/>
    <p:sldLayoutId id="2147485300" r:id="rId8"/>
    <p:sldLayoutId id="2147485301" r:id="rId9"/>
    <p:sldLayoutId id="2147485302" r:id="rId10"/>
    <p:sldLayoutId id="21474853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3">
            <a:extLst>
              <a:ext uri="{FF2B5EF4-FFF2-40B4-BE49-F238E27FC236}">
                <a16:creationId xmlns:a16="http://schemas.microsoft.com/office/drawing/2014/main" id="{0718A2CE-EF03-C262-2A67-6D5F1FD722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36A8AA3-943A-55C3-36BE-BD0DDB91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2052" name="テキスト プレースホルダー 2">
            <a:extLst>
              <a:ext uri="{FF2B5EF4-FFF2-40B4-BE49-F238E27FC236}">
                <a16:creationId xmlns:a16="http://schemas.microsoft.com/office/drawing/2014/main" id="{7E56B1A0-EBCE-FACA-5B32-B76CB23E3D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658AFC-4488-B274-B30E-DBE88D08FE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0EA4951-A524-4DF9-910A-96F72D8B141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4" r:id="rId1"/>
    <p:sldLayoutId id="2147485305" r:id="rId2"/>
    <p:sldLayoutId id="2147485306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図 3">
            <a:extLst>
              <a:ext uri="{FF2B5EF4-FFF2-40B4-BE49-F238E27FC236}">
                <a16:creationId xmlns:a16="http://schemas.microsoft.com/office/drawing/2014/main" id="{FBD0CE47-A927-7C70-7A07-AE550462D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EEDC71E-C2F0-04F2-D41E-1B96F192F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3076" name="テキスト プレースホルダー 2">
            <a:extLst>
              <a:ext uri="{FF2B5EF4-FFF2-40B4-BE49-F238E27FC236}">
                <a16:creationId xmlns:a16="http://schemas.microsoft.com/office/drawing/2014/main" id="{4E0F717B-3C69-4DFF-1768-318C2DE1BB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3ADD42-0386-F681-4154-6CD157049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4AC1448-A440-444D-BD9D-EEC1588F552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7" r:id="rId1"/>
    <p:sldLayoutId id="2147485308" r:id="rId2"/>
    <p:sldLayoutId id="2147485309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3">
            <a:extLst>
              <a:ext uri="{FF2B5EF4-FFF2-40B4-BE49-F238E27FC236}">
                <a16:creationId xmlns:a16="http://schemas.microsoft.com/office/drawing/2014/main" id="{8FF158E4-05FD-13CA-9B7C-E51CF0787A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6D023EE-B51D-7844-8335-ACE76F9A4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4100" name="テキスト プレースホルダー 2">
            <a:extLst>
              <a:ext uri="{FF2B5EF4-FFF2-40B4-BE49-F238E27FC236}">
                <a16:creationId xmlns:a16="http://schemas.microsoft.com/office/drawing/2014/main" id="{A083A360-75CC-E717-DD33-3C3C2AF950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601F69-F3A3-1625-AE79-28FFA7048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FB59B9A-B001-499F-BDCD-CA0A9E0C85A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0" r:id="rId1"/>
    <p:sldLayoutId id="2147485311" r:id="rId2"/>
    <p:sldLayoutId id="214748531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図 3">
            <a:extLst>
              <a:ext uri="{FF2B5EF4-FFF2-40B4-BE49-F238E27FC236}">
                <a16:creationId xmlns:a16="http://schemas.microsoft.com/office/drawing/2014/main" id="{D97963AC-9B11-79E4-3CBC-B0AB76A050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8891F05-A7BB-8BD3-DAA0-496B6B9D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5124" name="テキスト プレースホルダー 2">
            <a:extLst>
              <a:ext uri="{FF2B5EF4-FFF2-40B4-BE49-F238E27FC236}">
                <a16:creationId xmlns:a16="http://schemas.microsoft.com/office/drawing/2014/main" id="{96DEEF54-B113-FD99-113C-7A8A2A2B6D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B527C4-E148-6C72-E910-E39EC20BA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42478D5-FB59-4542-9EA9-A3783E89919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3" r:id="rId1"/>
    <p:sldLayoutId id="2147485314" r:id="rId2"/>
    <p:sldLayoutId id="2147485315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図 3">
            <a:extLst>
              <a:ext uri="{FF2B5EF4-FFF2-40B4-BE49-F238E27FC236}">
                <a16:creationId xmlns:a16="http://schemas.microsoft.com/office/drawing/2014/main" id="{16EC465A-D1AE-2A87-7621-7CF6DCEC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EF01B3B-2276-6DE6-C22C-A00ABE467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6148" name="テキスト プレースホルダー 2">
            <a:extLst>
              <a:ext uri="{FF2B5EF4-FFF2-40B4-BE49-F238E27FC236}">
                <a16:creationId xmlns:a16="http://schemas.microsoft.com/office/drawing/2014/main" id="{6D1FB4BC-0DFA-AAA6-89F5-991E3F33B7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BB7712-0731-FFC8-9DB9-B865284D3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EEB635F-5D2D-49D9-B254-03A2BB2989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6" r:id="rId1"/>
    <p:sldLayoutId id="2147485317" r:id="rId2"/>
    <p:sldLayoutId id="214748531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図 3">
            <a:extLst>
              <a:ext uri="{FF2B5EF4-FFF2-40B4-BE49-F238E27FC236}">
                <a16:creationId xmlns:a16="http://schemas.microsoft.com/office/drawing/2014/main" id="{7A534013-7812-BE96-2295-8045F42967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352BF34-8A46-96FC-608A-60435C38D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7172" name="テキスト プレースホルダー 2">
            <a:extLst>
              <a:ext uri="{FF2B5EF4-FFF2-40B4-BE49-F238E27FC236}">
                <a16:creationId xmlns:a16="http://schemas.microsoft.com/office/drawing/2014/main" id="{9A9CC5A5-6894-97B9-058C-1FD673BE2C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1F31C3-5834-6D9C-62D0-B6E05431B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8743471-7924-4F46-B191-1BD492259E4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19" r:id="rId1"/>
    <p:sldLayoutId id="2147485320" r:id="rId2"/>
    <p:sldLayoutId id="214748532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3">
            <a:extLst>
              <a:ext uri="{FF2B5EF4-FFF2-40B4-BE49-F238E27FC236}">
                <a16:creationId xmlns:a16="http://schemas.microsoft.com/office/drawing/2014/main" id="{50E87DDF-E8D3-FCEF-C276-49037D7FBC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78FDBC3-BD42-FBDF-E5EE-04587A811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8196" name="テキスト プレースホルダー 2">
            <a:extLst>
              <a:ext uri="{FF2B5EF4-FFF2-40B4-BE49-F238E27FC236}">
                <a16:creationId xmlns:a16="http://schemas.microsoft.com/office/drawing/2014/main" id="{2C9BBA2E-81A8-7C06-F3ED-477C066CC1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D77980-CDBB-E20E-DEBC-9AE6CF41D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E7EF72C-C391-4EC7-8286-E5F6A28EC7D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2" r:id="rId1"/>
    <p:sldLayoutId id="2147485323" r:id="rId2"/>
    <p:sldLayoutId id="2147485324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図 3">
            <a:extLst>
              <a:ext uri="{FF2B5EF4-FFF2-40B4-BE49-F238E27FC236}">
                <a16:creationId xmlns:a16="http://schemas.microsoft.com/office/drawing/2014/main" id="{DFD07AA3-029B-1135-825F-D023F68D8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06FB17F-2C41-6C31-854C-D0667BCE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Presentation Title</a:t>
            </a:r>
            <a:endParaRPr lang="ja-JP" altLang="en-US" dirty="0"/>
          </a:p>
        </p:txBody>
      </p:sp>
      <p:sp>
        <p:nvSpPr>
          <p:cNvPr id="9220" name="テキスト プレースホルダー 2">
            <a:extLst>
              <a:ext uri="{FF2B5EF4-FFF2-40B4-BE49-F238E27FC236}">
                <a16:creationId xmlns:a16="http://schemas.microsoft.com/office/drawing/2014/main" id="{38ED1675-1005-27AB-D7E5-EE387054B7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E3B13F-E33B-01EC-79DD-8EC7DAF17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809482B-EAFD-47E6-A079-37AC735FE20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25" r:id="rId1"/>
    <p:sldLayoutId id="2147485326" r:id="rId2"/>
    <p:sldLayoutId id="214748532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rgbClr val="0070C0"/>
          </a:solidFill>
          <a:effectLst>
            <a:outerShdw blurRad="50800" dist="38100" dir="2700000" algn="tl" rotWithShape="0">
              <a:schemeClr val="bg1">
                <a:lumMod val="50000"/>
                <a:alpha val="40000"/>
              </a:schemeClr>
            </a:outerShdw>
          </a:effectLst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rgbClr val="0070C0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rgbClr val="4D4D4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rgbClr val="4D4D4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rgbClr val="4D4D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" descr="G:\小川さんのイラスト\息を吐く.BMP">
            <a:extLst>
              <a:ext uri="{FF2B5EF4-FFF2-40B4-BE49-F238E27FC236}">
                <a16:creationId xmlns:a16="http://schemas.microsoft.com/office/drawing/2014/main" id="{8C2CD80F-26DF-275D-0715-CC81859E3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673100"/>
            <a:ext cx="1292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2D6CC206-2755-750D-E528-A40591EB834E}"/>
              </a:ext>
            </a:extLst>
          </p:cNvPr>
          <p:cNvSpPr/>
          <p:nvPr/>
        </p:nvSpPr>
        <p:spPr>
          <a:xfrm>
            <a:off x="969963" y="2636912"/>
            <a:ext cx="7200900" cy="1576388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5A94E66-390E-FC6F-6278-F7C9DC836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581042"/>
            <a:ext cx="7772400" cy="171205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　こころのサポート授業</a:t>
            </a:r>
            <a:endParaRPr lang="ja-JP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6870" name="Picture 2" descr="G:\小川さんのイラスト\お話しする.BMP">
            <a:extLst>
              <a:ext uri="{FF2B5EF4-FFF2-40B4-BE49-F238E27FC236}">
                <a16:creationId xmlns:a16="http://schemas.microsoft.com/office/drawing/2014/main" id="{0EEA86F4-31B8-B711-231A-27BBC42E9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25500"/>
            <a:ext cx="1878012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G:\小川さんのイラスト\ほっとするイメージ（うさぎ）.BMP">
            <a:extLst>
              <a:ext uri="{FF2B5EF4-FFF2-40B4-BE49-F238E27FC236}">
                <a16:creationId xmlns:a16="http://schemas.microsoft.com/office/drawing/2014/main" id="{C3E0E978-A963-E0A6-E13A-CC2ABAF36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725144"/>
            <a:ext cx="1543050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8" descr="G:\小川さんのイラスト\ほっとするイメージ（花束）.BMP">
            <a:extLst>
              <a:ext uri="{FF2B5EF4-FFF2-40B4-BE49-F238E27FC236}">
                <a16:creationId xmlns:a16="http://schemas.microsoft.com/office/drawing/2014/main" id="{F06BB507-C618-4A59-4294-26DBB9A3D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50" y="4653136"/>
            <a:ext cx="15430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9" descr="G:\小川さんのイラスト\将来これになりたいな.BMP">
            <a:extLst>
              <a:ext uri="{FF2B5EF4-FFF2-40B4-BE49-F238E27FC236}">
                <a16:creationId xmlns:a16="http://schemas.microsoft.com/office/drawing/2014/main" id="{11C6AFC9-5708-C93D-6257-B4C14EFC8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300038"/>
            <a:ext cx="26701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コンテンツ プレースホルダー 1">
            <a:extLst>
              <a:ext uri="{FF2B5EF4-FFF2-40B4-BE49-F238E27FC236}">
                <a16:creationId xmlns:a16="http://schemas.microsoft.com/office/drawing/2014/main" id="{A0D979B2-E5FA-2865-C698-38EB3A2EEF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975" y="798513"/>
            <a:ext cx="6858000" cy="5772150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eaLnBrk="1" hangingPunct="1"/>
            <a:r>
              <a:rPr lang="ja-JP" altLang="en-US" sz="3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お互いにいたわり、はげましあうことも、大変なことを乗りこえる力になります。</a:t>
            </a:r>
            <a:endParaRPr lang="en-US" altLang="ja-JP" sz="3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50000"/>
              </a:lnSpc>
            </a:pPr>
            <a:endParaRPr lang="en-US" altLang="ja-JP" sz="3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/>
            <a:r>
              <a:rPr lang="ja-JP" altLang="en-US" sz="3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つらいことがあっても、思いきり楽しんでいいのです。つらいことと向き合うときと、楽しむときとを　切りかえながら、前に進んで　　　いきましょう！</a:t>
            </a:r>
            <a:endParaRPr lang="en-US" altLang="ja-JP" sz="3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/>
            <a:endParaRPr lang="en-US" altLang="ja-JP" sz="32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/>
            <a:r>
              <a:rPr lang="ja-JP" altLang="ja-JP" sz="3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3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</a:t>
            </a:r>
          </a:p>
        </p:txBody>
      </p:sp>
      <p:pic>
        <p:nvPicPr>
          <p:cNvPr id="46083" name="図 3" descr="ほっとするイメージ（うさぎ）.BMP">
            <a:extLst>
              <a:ext uri="{FF2B5EF4-FFF2-40B4-BE49-F238E27FC236}">
                <a16:creationId xmlns:a16="http://schemas.microsoft.com/office/drawing/2014/main" id="{67A263AC-FDA7-946A-A34E-4A0717196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4967288"/>
            <a:ext cx="1905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メモ 2">
            <a:extLst>
              <a:ext uri="{FF2B5EF4-FFF2-40B4-BE49-F238E27FC236}">
                <a16:creationId xmlns:a16="http://schemas.microsoft.com/office/drawing/2014/main" id="{7B090773-0653-E34B-917F-D2B58C15FD59}"/>
              </a:ext>
            </a:extLst>
          </p:cNvPr>
          <p:cNvSpPr/>
          <p:nvPr/>
        </p:nvSpPr>
        <p:spPr>
          <a:xfrm>
            <a:off x="827088" y="4149725"/>
            <a:ext cx="7489825" cy="2159000"/>
          </a:xfrm>
          <a:prstGeom prst="foldedCorner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37891" name="タイトル 1">
            <a:extLst>
              <a:ext uri="{FF2B5EF4-FFF2-40B4-BE49-F238E27FC236}">
                <a16:creationId xmlns:a16="http://schemas.microsoft.com/office/drawing/2014/main" id="{5AA622E9-4208-659A-065B-8683BF75D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549275"/>
            <a:ext cx="7661275" cy="6192838"/>
          </a:xfrm>
        </p:spPr>
        <p:txBody>
          <a:bodyPr/>
          <a:lstStyle/>
          <a:p>
            <a:pPr algn="l" eaLnBrk="1" hangingPunct="1"/>
            <a:br>
              <a:rPr lang="en-US" altLang="ja-JP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リーフレットを</a:t>
            </a:r>
            <a:br>
              <a:rPr lang="en-US" altLang="ja-JP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配ります</a:t>
            </a:r>
            <a:br>
              <a:rPr lang="en-US" altLang="ja-JP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en-US" altLang="ja-JP" sz="4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br>
              <a:rPr lang="en-US" altLang="ja-JP" sz="4000"/>
            </a:br>
            <a:r>
              <a:rPr lang="ja-JP" altLang="en-US" sz="4000"/>
              <a:t>　</a:t>
            </a:r>
            <a:br>
              <a:rPr lang="en-US" altLang="ja-JP" sz="4000"/>
            </a:br>
            <a:r>
              <a:rPr lang="ja-JP" altLang="en-US" sz="3600"/>
              <a:t>　  心とからだの変化への対処方法を</a:t>
            </a:r>
            <a:br>
              <a:rPr lang="en-US" altLang="ja-JP" sz="3600"/>
            </a:br>
            <a:r>
              <a:rPr lang="ja-JP" altLang="en-US" sz="3600"/>
              <a:t>　  学習しましょう。</a:t>
            </a:r>
            <a:br>
              <a:rPr lang="en-US" altLang="ja-JP" sz="4000"/>
            </a:br>
            <a:endParaRPr lang="ja-JP" altLang="en-US" sz="4000"/>
          </a:p>
        </p:txBody>
      </p:sp>
      <p:pic>
        <p:nvPicPr>
          <p:cNvPr id="37892" name="図 3">
            <a:extLst>
              <a:ext uri="{FF2B5EF4-FFF2-40B4-BE49-F238E27FC236}">
                <a16:creationId xmlns:a16="http://schemas.microsoft.com/office/drawing/2014/main" id="{AAE25943-BE82-476F-5F5A-EC0064717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1" t="11440" r="43011" b="6204"/>
          <a:stretch>
            <a:fillRect/>
          </a:stretch>
        </p:blipFill>
        <p:spPr bwMode="auto">
          <a:xfrm>
            <a:off x="4067175" y="549275"/>
            <a:ext cx="2341563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図 4">
            <a:extLst>
              <a:ext uri="{FF2B5EF4-FFF2-40B4-BE49-F238E27FC236}">
                <a16:creationId xmlns:a16="http://schemas.microsoft.com/office/drawing/2014/main" id="{FCF523D6-C439-35E0-FB89-89F2FBE37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0" t="11087" r="43109" b="6203"/>
          <a:stretch>
            <a:fillRect/>
          </a:stretch>
        </p:blipFill>
        <p:spPr bwMode="auto">
          <a:xfrm>
            <a:off x="6408738" y="712788"/>
            <a:ext cx="2176462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2A4A2C-0450-FDA6-B6A5-73306B0CE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心とからだのセルフケア</a:t>
            </a: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69BCFB3F-542A-95BB-EE9B-658CFDD64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6250"/>
            <a:ext cx="8229600" cy="4259263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大変なことがあると、心とからだが、　その大変なことに立ち向かおうとします。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大変なことがあった後、心とからだは　いつもとちがった変化を起こします。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それはだれにでも起こる自然な変化です。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ADACD250-6520-7DBE-E31B-60D3608C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心とからだのセルフケア</a:t>
            </a:r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3192580E-E2FA-4B9D-B300-B465BA78F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25" y="2159000"/>
            <a:ext cx="8181975" cy="2649538"/>
          </a:xfrm>
        </p:spPr>
        <p:txBody>
          <a:bodyPr rtlCol="0"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そして人は、その心とからだの変化を　小さくしていく回復力をもっています。</a:t>
            </a: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ja-JP" sz="32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ja-JP" altLang="en-US" sz="3200" b="1" dirty="0">
                <a:latin typeface="HG丸ｺﾞｼｯｸM-PRO"/>
                <a:ea typeface="HG丸ｺﾞｼｯｸM-PRO"/>
                <a:cs typeface="HG丸ｺﾞｼｯｸM-PRO"/>
              </a:rPr>
              <a:t>それを、「セルフケア」の力と言います。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7CC52207-CDD9-6719-849E-A7FC31044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こんなときにやってみよう！</a:t>
            </a:r>
            <a:br>
              <a:rPr lang="en-US" altLang="ja-JP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こころとからだのセルフケア</a:t>
            </a:r>
          </a:p>
        </p:txBody>
      </p:sp>
      <p:sp>
        <p:nvSpPr>
          <p:cNvPr id="40963" name="コンテンツ プレースホルダー 1">
            <a:extLst>
              <a:ext uri="{FF2B5EF4-FFF2-40B4-BE49-F238E27FC236}">
                <a16:creationId xmlns:a16="http://schemas.microsoft.com/office/drawing/2014/main" id="{1B783A4B-302C-806E-8AE7-6A66F2657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538" y="2159000"/>
            <a:ext cx="7637462" cy="2376488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457200" indent="-457200" eaLnBrk="1" hangingPunct="1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ja-JP" altLang="en-US" sz="3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心とからだの変化に気づいたとき、「こんなことをするといいよ」という方法をみなさんに紹介します。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67E5D-A8CE-3AE3-17FA-E590D8B4D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914400"/>
            <a:ext cx="8740775" cy="95250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  <a:t>1 </a:t>
            </a: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びっくり・興奮　　</a:t>
            </a:r>
            <a: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  <a:t>→</a:t>
            </a: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　　落ち着く・リラックス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9F51D7-7766-5F06-8859-24372339E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心とからだの変化</a:t>
            </a:r>
          </a:p>
        </p:txBody>
      </p:sp>
      <p:sp>
        <p:nvSpPr>
          <p:cNvPr id="41988" name="コンテンツ プレースホルダー 3">
            <a:extLst>
              <a:ext uri="{FF2B5EF4-FFF2-40B4-BE49-F238E27FC236}">
                <a16:creationId xmlns:a16="http://schemas.microsoft.com/office/drawing/2014/main" id="{9DF95C52-5DD2-DECF-67F5-33394A9E1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1866900"/>
            <a:ext cx="2205038" cy="4494213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なかなか　　眠れない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ちょっとしたことで　　　どきっとする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sz="22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いらいらしたり、かっとしたり　する</a:t>
            </a:r>
          </a:p>
        </p:txBody>
      </p:sp>
      <p:pic>
        <p:nvPicPr>
          <p:cNvPr id="41989" name="コンテンツ プレースホルダー 6" descr="ねむれない.BMP">
            <a:extLst>
              <a:ext uri="{FF2B5EF4-FFF2-40B4-BE49-F238E27FC236}">
                <a16:creationId xmlns:a16="http://schemas.microsoft.com/office/drawing/2014/main" id="{A0C760A7-0BB9-6B65-581B-C4D32AC5FFF0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" b="1118"/>
          <a:stretch>
            <a:fillRect/>
          </a:stretch>
        </p:blipFill>
        <p:spPr>
          <a:xfrm>
            <a:off x="2649538" y="1866900"/>
            <a:ext cx="1374775" cy="1343025"/>
          </a:xfrm>
        </p:spPr>
      </p:pic>
      <p:pic>
        <p:nvPicPr>
          <p:cNvPr id="41990" name="図 7" descr="どきっとする.BMP">
            <a:extLst>
              <a:ext uri="{FF2B5EF4-FFF2-40B4-BE49-F238E27FC236}">
                <a16:creationId xmlns:a16="http://schemas.microsoft.com/office/drawing/2014/main" id="{007FD479-87CD-F2C5-4EEC-EF754AFF4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38" y="3430588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A06733B-492B-BD55-BB38-CD68F94A6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1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pic>
        <p:nvPicPr>
          <p:cNvPr id="41992" name="図 8" descr="むしゃくしゃする.BMP">
            <a:extLst>
              <a:ext uri="{FF2B5EF4-FFF2-40B4-BE49-F238E27FC236}">
                <a16:creationId xmlns:a16="http://schemas.microsoft.com/office/drawing/2014/main" id="{86B60F8C-6305-BB7C-C720-BD2D6FAF9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9538" y="4986338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コンテンツ プレースホルダー 3">
            <a:extLst>
              <a:ext uri="{FF2B5EF4-FFF2-40B4-BE49-F238E27FC236}">
                <a16:creationId xmlns:a16="http://schemas.microsoft.com/office/drawing/2014/main" id="{30F59315-76C6-B887-168A-9DFB83D66307}"/>
              </a:ext>
            </a:extLst>
          </p:cNvPr>
          <p:cNvSpPr txBox="1">
            <a:spLocks/>
          </p:cNvSpPr>
          <p:nvPr/>
        </p:nvSpPr>
        <p:spPr>
          <a:xfrm>
            <a:off x="4551363" y="1866900"/>
            <a:ext cx="2443162" cy="4494213"/>
          </a:xfrm>
          <a:prstGeom prst="rect">
            <a:avLst/>
          </a:prstGeom>
          <a:solidFill>
            <a:schemeClr val="bg2">
              <a:alpha val="30000"/>
            </a:schemeClr>
          </a:solidFill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まずは落ち着いて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顔やからだに　　力を入れてから、　　</a:t>
            </a: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力をふわーっと　ぬいてみよう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sz="800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息をゆっくり　　はいてみよう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楽しいことを　　考えてみよう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41994" name="図 14" descr="顔に力を入れる.BMP">
            <a:extLst>
              <a:ext uri="{FF2B5EF4-FFF2-40B4-BE49-F238E27FC236}">
                <a16:creationId xmlns:a16="http://schemas.microsoft.com/office/drawing/2014/main" id="{673B7D09-F061-57DA-B9C9-33B9DBE2F0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2216150"/>
            <a:ext cx="2081213" cy="9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図 15" descr="顔の力をぬく.BMP">
            <a:extLst>
              <a:ext uri="{FF2B5EF4-FFF2-40B4-BE49-F238E27FC236}">
                <a16:creationId xmlns:a16="http://schemas.microsoft.com/office/drawing/2014/main" id="{0CE339A4-2C6F-A220-061F-6B369AB2DF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209925"/>
            <a:ext cx="20653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図 16" descr="息を吐く.BMP">
            <a:extLst>
              <a:ext uri="{FF2B5EF4-FFF2-40B4-BE49-F238E27FC236}">
                <a16:creationId xmlns:a16="http://schemas.microsoft.com/office/drawing/2014/main" id="{651109EE-C81D-61CB-38F2-7FCE6BD343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4383088"/>
            <a:ext cx="1455737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1C9B0C-DAA3-FFCB-B0D8-CFD3FE84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2650" y="1066800"/>
            <a:ext cx="4090988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信頼できる大人に</a:t>
            </a:r>
            <a:b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話を聞いてもらう　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B7F06F-2234-0127-A6AF-B48F62697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463" y="423863"/>
            <a:ext cx="3902075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心とからだの変化</a:t>
            </a:r>
          </a:p>
        </p:txBody>
      </p:sp>
      <p:sp>
        <p:nvSpPr>
          <p:cNvPr id="43012" name="コンテンツ プレースホルダー 3">
            <a:extLst>
              <a:ext uri="{FF2B5EF4-FFF2-40B4-BE49-F238E27FC236}">
                <a16:creationId xmlns:a16="http://schemas.microsoft.com/office/drawing/2014/main" id="{2AF0D389-CED5-7839-EEF3-69569FE90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0375" y="2259013"/>
            <a:ext cx="1879600" cy="3740150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こわい夢をみる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思い出してつらい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FEEAAC-DE37-E4D6-C4B7-294E73140E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1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14" name="コンテンツ プレースホルダー 3">
            <a:extLst>
              <a:ext uri="{FF2B5EF4-FFF2-40B4-BE49-F238E27FC236}">
                <a16:creationId xmlns:a16="http://schemas.microsoft.com/office/drawing/2014/main" id="{123F6BF4-D0DF-134F-BA56-F52693F5563C}"/>
              </a:ext>
            </a:extLst>
          </p:cNvPr>
          <p:cNvSpPr txBox="1">
            <a:spLocks/>
          </p:cNvSpPr>
          <p:nvPr/>
        </p:nvSpPr>
        <p:spPr>
          <a:xfrm>
            <a:off x="4551363" y="2259013"/>
            <a:ext cx="2760662" cy="4110037"/>
          </a:xfrm>
          <a:prstGeom prst="rect">
            <a:avLst/>
          </a:prstGeom>
          <a:solidFill>
            <a:schemeClr val="bg2">
              <a:alpha val="30000"/>
            </a:schemeClr>
          </a:solidFill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1600" kern="120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まずは落ち着いて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顔やからだに力を　いれてから、　　　力をふわーっと　　ぬいてみよう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息をゆっくり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はいてみよう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b="1" dirty="0">
                <a:latin typeface="HG丸ｺﾞｼｯｸM-PRO"/>
                <a:ea typeface="HG丸ｺﾞｼｯｸM-PRO"/>
                <a:cs typeface="HG丸ｺﾞｼｯｸM-PRO"/>
              </a:rPr>
              <a:t>やっと体験を話せるときが来たんだね</a:t>
            </a:r>
            <a:endParaRPr lang="en-US" altLang="ja-JP" b="1" dirty="0">
              <a:latin typeface="HG丸ｺﾞｼｯｸM-PRO"/>
              <a:ea typeface="HG丸ｺﾞｼｯｸM-PRO"/>
              <a:cs typeface="HG丸ｺﾞｼｯｸM-PRO"/>
            </a:endParaRPr>
          </a:p>
        </p:txBody>
      </p:sp>
      <p:pic>
        <p:nvPicPr>
          <p:cNvPr id="43015" name="図 16" descr="息を吐く.BMP">
            <a:extLst>
              <a:ext uri="{FF2B5EF4-FFF2-40B4-BE49-F238E27FC236}">
                <a16:creationId xmlns:a16="http://schemas.microsoft.com/office/drawing/2014/main" id="{C485EB2B-A5D9-17C5-DE13-2A1498AC1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2259013"/>
            <a:ext cx="1608138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タイトル 1">
            <a:extLst>
              <a:ext uri="{FF2B5EF4-FFF2-40B4-BE49-F238E27FC236}">
                <a16:creationId xmlns:a16="http://schemas.microsoft.com/office/drawing/2014/main" id="{E46FA3C3-A719-E63C-8585-12C1D0828099}"/>
              </a:ext>
            </a:extLst>
          </p:cNvPr>
          <p:cNvSpPr txBox="1">
            <a:spLocks/>
          </p:cNvSpPr>
          <p:nvPr/>
        </p:nvSpPr>
        <p:spPr>
          <a:xfrm>
            <a:off x="460375" y="1066800"/>
            <a:ext cx="4583113" cy="8001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2  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思い出してつらい</a:t>
            </a: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  →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　</a:t>
            </a:r>
          </a:p>
        </p:txBody>
      </p:sp>
      <p:pic>
        <p:nvPicPr>
          <p:cNvPr id="43017" name="図 5" descr="こわい夢を見る.BMP">
            <a:extLst>
              <a:ext uri="{FF2B5EF4-FFF2-40B4-BE49-F238E27FC236}">
                <a16:creationId xmlns:a16="http://schemas.microsoft.com/office/drawing/2014/main" id="{B72CAD25-26AE-1D23-993D-DBEB092ED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259013"/>
            <a:ext cx="1565275" cy="156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コンテンツ プレースホルダー 10" descr="思い出す.BMP">
            <a:extLst>
              <a:ext uri="{FF2B5EF4-FFF2-40B4-BE49-F238E27FC236}">
                <a16:creationId xmlns:a16="http://schemas.microsoft.com/office/drawing/2014/main" id="{198E3952-FE22-98C3-174C-559FA5CA27D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" b="1118"/>
          <a:stretch>
            <a:fillRect/>
          </a:stretch>
        </p:blipFill>
        <p:spPr>
          <a:xfrm>
            <a:off x="2339975" y="4456113"/>
            <a:ext cx="1577975" cy="1543050"/>
          </a:xfrm>
        </p:spPr>
      </p:pic>
      <p:pic>
        <p:nvPicPr>
          <p:cNvPr id="43019" name="図 11" descr="お話しする.BMP">
            <a:extLst>
              <a:ext uri="{FF2B5EF4-FFF2-40B4-BE49-F238E27FC236}">
                <a16:creationId xmlns:a16="http://schemas.microsoft.com/office/drawing/2014/main" id="{CDA50BFC-5BF0-B34C-044B-CEC7A99202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4960938"/>
            <a:ext cx="1735138" cy="14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140C99-B548-6C12-1C51-696873D9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2663" y="914400"/>
            <a:ext cx="4127500" cy="9525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楽しいことをする</a:t>
            </a:r>
            <a:br>
              <a:rPr lang="en-US" altLang="ja-JP" sz="2800" b="1" dirty="0">
                <a:latin typeface="HG丸ｺﾞｼｯｸM-PRO"/>
                <a:ea typeface="HG丸ｺﾞｼｯｸM-PRO"/>
                <a:cs typeface="HG丸ｺﾞｼｯｸM-PRO"/>
              </a:rPr>
            </a:br>
            <a:r>
              <a:rPr lang="ja-JP" altLang="en-US" sz="2800" b="1" dirty="0">
                <a:latin typeface="HG丸ｺﾞｼｯｸM-PRO"/>
                <a:ea typeface="HG丸ｺﾞｼｯｸM-PRO"/>
                <a:cs typeface="HG丸ｺﾞｼｯｸM-PRO"/>
              </a:rPr>
              <a:t>少しずつチャレンジ！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E18760-B81C-E803-7241-AD9A4977C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心とからだの変化</a:t>
            </a:r>
          </a:p>
        </p:txBody>
      </p:sp>
      <p:sp>
        <p:nvSpPr>
          <p:cNvPr id="44036" name="コンテンツ プレースホルダー 3">
            <a:extLst>
              <a:ext uri="{FF2B5EF4-FFF2-40B4-BE49-F238E27FC236}">
                <a16:creationId xmlns:a16="http://schemas.microsoft.com/office/drawing/2014/main" id="{02588135-5289-B6AB-81CA-E526E526E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0375" y="1993900"/>
            <a:ext cx="2551113" cy="4573588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本当のことと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思えない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8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sz="8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悲しいのに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涙がでない</a:t>
            </a:r>
            <a:r>
              <a:rPr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</a:p>
          <a:p>
            <a:pPr marL="0" indent="0" eaLnBrk="1" hangingPunct="1">
              <a:lnSpc>
                <a:spcPct val="20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そのことは　　話さない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6F79EA6-5DD3-47B0-4B6B-6B8D958CEF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1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44038" name="コンテンツ プレースホルダー 3">
            <a:extLst>
              <a:ext uri="{FF2B5EF4-FFF2-40B4-BE49-F238E27FC236}">
                <a16:creationId xmlns:a16="http://schemas.microsoft.com/office/drawing/2014/main" id="{E37E348A-B948-E634-6BD9-9B06C109095F}"/>
              </a:ext>
            </a:extLst>
          </p:cNvPr>
          <p:cNvSpPr txBox="1">
            <a:spLocks/>
          </p:cNvSpPr>
          <p:nvPr/>
        </p:nvSpPr>
        <p:spPr bwMode="auto">
          <a:xfrm>
            <a:off x="4703763" y="1865313"/>
            <a:ext cx="4216400" cy="4702175"/>
          </a:xfrm>
          <a:prstGeom prst="rect">
            <a:avLst/>
          </a:prstGeom>
          <a:solidFill>
            <a:schemeClr val="bg2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つらいことをさけることで、心とからだを守って　　　　いるのです。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50000"/>
              </a:lnSpc>
              <a:buFont typeface="Arial" panose="020B0604020202020204" pitchFamily="34" charset="0"/>
              <a:buNone/>
            </a:pP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まずは、楽しいことを　　　みつけましょう！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楽しいことをして、　　　　心とからだのエネルギーを　たくわえたら、少しずつ　　できそうなことから　　　　チャレンジして　　　　　　みましょう。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0AB8707B-F1C5-6E97-D48E-D5C7C734EDA3}"/>
              </a:ext>
            </a:extLst>
          </p:cNvPr>
          <p:cNvSpPr txBox="1">
            <a:spLocks/>
          </p:cNvSpPr>
          <p:nvPr/>
        </p:nvSpPr>
        <p:spPr>
          <a:xfrm>
            <a:off x="460375" y="1066800"/>
            <a:ext cx="4729163" cy="8001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3  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まひ・さける　</a:t>
            </a: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   →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　</a:t>
            </a:r>
          </a:p>
        </p:txBody>
      </p:sp>
      <p:pic>
        <p:nvPicPr>
          <p:cNvPr id="44040" name="図 9" descr="本当のことと思えない.BMP">
            <a:extLst>
              <a:ext uri="{FF2B5EF4-FFF2-40B4-BE49-F238E27FC236}">
                <a16:creationId xmlns:a16="http://schemas.microsoft.com/office/drawing/2014/main" id="{1333BE06-B4BA-8979-80CE-10D07EF78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1993900"/>
            <a:ext cx="1374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図 10" descr="涙が出ない.BMP">
            <a:extLst>
              <a:ext uri="{FF2B5EF4-FFF2-40B4-BE49-F238E27FC236}">
                <a16:creationId xmlns:a16="http://schemas.microsoft.com/office/drawing/2014/main" id="{09370AF0-AC83-4818-1EB2-5BB83D9C4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3603625"/>
            <a:ext cx="13970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図 11" descr="話さない.BMP">
            <a:extLst>
              <a:ext uri="{FF2B5EF4-FFF2-40B4-BE49-F238E27FC236}">
                <a16:creationId xmlns:a16="http://schemas.microsoft.com/office/drawing/2014/main" id="{7E12F1A8-227C-4288-A5CB-6B780C3E1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5133975"/>
            <a:ext cx="1433512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3" name="図 17" descr="チャレンジ.BMP">
            <a:extLst>
              <a:ext uri="{FF2B5EF4-FFF2-40B4-BE49-F238E27FC236}">
                <a16:creationId xmlns:a16="http://schemas.microsoft.com/office/drawing/2014/main" id="{DEFB4CEC-7E20-2AF5-28B9-941746B90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75" y="5594350"/>
            <a:ext cx="166528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3519BE-021F-5F8A-FEE6-6C17E90B5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000" y="423863"/>
            <a:ext cx="4064000" cy="490537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心とからだの変化</a:t>
            </a:r>
          </a:p>
        </p:txBody>
      </p:sp>
      <p:sp>
        <p:nvSpPr>
          <p:cNvPr id="45059" name="コンテンツ プレースホルダー 3">
            <a:extLst>
              <a:ext uri="{FF2B5EF4-FFF2-40B4-BE49-F238E27FC236}">
                <a16:creationId xmlns:a16="http://schemas.microsoft.com/office/drawing/2014/main" id="{B9E48CB1-2482-18D8-63ED-CD9A23FF62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4000" y="1866900"/>
            <a:ext cx="2557463" cy="4657725"/>
          </a:xfrm>
          <a:solidFill>
            <a:schemeClr val="bg2">
              <a:alpha val="30196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自分が悪かったと思ってしまう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自分の気持ちをわかってもらえない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何だか楽しく　ない</a:t>
            </a:r>
            <a:endParaRPr lang="en-US" altLang="ja-JP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3918F-FC2B-57F1-556D-17A4817DD6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1363" y="434975"/>
            <a:ext cx="4368800" cy="479425"/>
          </a:xfrm>
        </p:spPr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2800" u="sng" dirty="0">
                <a:latin typeface="HG丸ｺﾞｼｯｸM-PRO"/>
                <a:ea typeface="HG丸ｺﾞｼｯｸM-PRO"/>
                <a:cs typeface="HG丸ｺﾞｼｯｸM-PRO"/>
              </a:rPr>
              <a:t>こうすればいいよ！</a:t>
            </a:r>
          </a:p>
        </p:txBody>
      </p:sp>
      <p:sp>
        <p:nvSpPr>
          <p:cNvPr id="45061" name="コンテンツ プレースホルダー 3">
            <a:extLst>
              <a:ext uri="{FF2B5EF4-FFF2-40B4-BE49-F238E27FC236}">
                <a16:creationId xmlns:a16="http://schemas.microsoft.com/office/drawing/2014/main" id="{CD12B194-91AC-B55D-EAD2-57CB107690A6}"/>
              </a:ext>
            </a:extLst>
          </p:cNvPr>
          <p:cNvSpPr txBox="1">
            <a:spLocks/>
          </p:cNvSpPr>
          <p:nvPr/>
        </p:nvSpPr>
        <p:spPr bwMode="auto">
          <a:xfrm>
            <a:off x="4775200" y="1216025"/>
            <a:ext cx="4144963" cy="5308600"/>
          </a:xfrm>
          <a:prstGeom prst="rect">
            <a:avLst/>
          </a:prstGeom>
          <a:solidFill>
            <a:schemeClr val="bg2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rgbClr val="4D4D4D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ja-JP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つらいことがあったときは、マイナスの考えがうかんでくるのも自然なこと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です。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でも、自分をせめないで　くださいね。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人はマイナスの考えを　エネルギーにして、プラスの考えに変えていくことができます。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将来の夢も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エネルギー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ja-JP" altLang="en-US" sz="24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になります。</a:t>
            </a:r>
            <a:endParaRPr lang="en-US" altLang="ja-JP" sz="2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02A5FD5E-3C7A-5E9C-837F-BE3909763969}"/>
              </a:ext>
            </a:extLst>
          </p:cNvPr>
          <p:cNvSpPr txBox="1">
            <a:spLocks/>
          </p:cNvSpPr>
          <p:nvPr/>
        </p:nvSpPr>
        <p:spPr>
          <a:xfrm>
            <a:off x="323850" y="1068388"/>
            <a:ext cx="4318000" cy="798512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0070C0"/>
                </a:solidFill>
                <a:effectLst>
                  <a:outerShdw blurRad="50800" dist="38100" dir="2700000" algn="tl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ja-JP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4 </a:t>
            </a:r>
            <a:r>
              <a:rPr lang="ja-JP" altLang="en-US" sz="2800" b="1" dirty="0">
                <a:effectLst>
                  <a:outerShdw blurRad="50800" dist="38100" dir="2700000" algn="tl" rotWithShape="0">
                    <a:prstClr val="white">
                      <a:lumMod val="50000"/>
                      <a:alpha val="40000"/>
                    </a:prstClr>
                  </a:outerShdw>
                </a:effectLst>
                <a:latin typeface="HG丸ｺﾞｼｯｸM-PRO"/>
                <a:ea typeface="HG丸ｺﾞｼｯｸM-PRO"/>
                <a:cs typeface="HG丸ｺﾞｼｯｸM-PRO"/>
              </a:rPr>
              <a:t>マイナスの考えがうかぶ　　</a:t>
            </a:r>
          </a:p>
        </p:txBody>
      </p:sp>
      <p:pic>
        <p:nvPicPr>
          <p:cNvPr id="45063" name="図 7" descr="ひとりぼっち.BMP">
            <a:extLst>
              <a:ext uri="{FF2B5EF4-FFF2-40B4-BE49-F238E27FC236}">
                <a16:creationId xmlns:a16="http://schemas.microsoft.com/office/drawing/2014/main" id="{42DA9BDB-ABB7-D16F-1343-5898006C9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3467100"/>
            <a:ext cx="1433513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図 8" descr="自分を責める.BMP">
            <a:extLst>
              <a:ext uri="{FF2B5EF4-FFF2-40B4-BE49-F238E27FC236}">
                <a16:creationId xmlns:a16="http://schemas.microsoft.com/office/drawing/2014/main" id="{F1CD269E-1F3D-4574-9FA2-CF3644E3E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63" y="1865313"/>
            <a:ext cx="1397000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図 14" descr="楽しくない.BMP">
            <a:extLst>
              <a:ext uri="{FF2B5EF4-FFF2-40B4-BE49-F238E27FC236}">
                <a16:creationId xmlns:a16="http://schemas.microsoft.com/office/drawing/2014/main" id="{894F1006-A24B-5CF4-6FDC-4BFAF222D6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5091113"/>
            <a:ext cx="143351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図 15" descr="将来これになりたいな.BMP">
            <a:extLst>
              <a:ext uri="{FF2B5EF4-FFF2-40B4-BE49-F238E27FC236}">
                <a16:creationId xmlns:a16="http://schemas.microsoft.com/office/drawing/2014/main" id="{A63CA637-83F8-2191-AF45-78878B05B9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488" y="4776788"/>
            <a:ext cx="2352675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柔らかいイラストで青空と虹がかわいいパワーポイントテンプレート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7D2B26C3-7F7D-4075-8AAC-D3C2BC5A03E2}"/>
</file>

<file path=customXml/itemProps2.xml><?xml version="1.0" encoding="utf-8"?>
<ds:datastoreItem xmlns:ds="http://schemas.openxmlformats.org/officeDocument/2006/customXml" ds:itemID="{CCDDBA60-E362-4692-A178-627EC603CDCA}"/>
</file>

<file path=customXml/itemProps3.xml><?xml version="1.0" encoding="utf-8"?>
<ds:datastoreItem xmlns:ds="http://schemas.openxmlformats.org/officeDocument/2006/customXml" ds:itemID="{FEAF5946-498C-4899-A90D-8A5E10455D19}"/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527</Words>
  <Application>Microsoft Office PowerPoint</Application>
  <PresentationFormat>画面に合わせる (4:3)</PresentationFormat>
  <Paragraphs>90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9</vt:i4>
      </vt:variant>
      <vt:variant>
        <vt:lpstr>スライド タイトル</vt:lpstr>
      </vt:variant>
      <vt:variant>
        <vt:i4>10</vt:i4>
      </vt:variant>
    </vt:vector>
  </HeadingPairs>
  <TitlesOfParts>
    <vt:vector size="25" baseType="lpstr">
      <vt:lpstr>HGP創英角ｺﾞｼｯｸUB</vt:lpstr>
      <vt:lpstr>HG丸ｺﾞｼｯｸM-PRO</vt:lpstr>
      <vt:lpstr>メイリオ</vt:lpstr>
      <vt:lpstr>Arial</vt:lpstr>
      <vt:lpstr>Calibri</vt:lpstr>
      <vt:lpstr>Wingdings</vt:lpstr>
      <vt:lpstr>Office ​​テーマ</vt:lpstr>
      <vt:lpstr>柔らかいイラストで青空と虹がかわいいパワーポイントテンプレート</vt:lpstr>
      <vt:lpstr>1_柔らかいイラストで青空と虹がかわいいパワーポイントテンプレート</vt:lpstr>
      <vt:lpstr>2_柔らかいイラストで青空と虹がかわいいパワーポイントテンプレート</vt:lpstr>
      <vt:lpstr>3_柔らかいイラストで青空と虹がかわいいパワーポイントテンプレート</vt:lpstr>
      <vt:lpstr>4_柔らかいイラストで青空と虹がかわいいパワーポイントテンプレート</vt:lpstr>
      <vt:lpstr>5_柔らかいイラストで青空と虹がかわいいパワーポイントテンプレート</vt:lpstr>
      <vt:lpstr>6_柔らかいイラストで青空と虹がかわいいパワーポイントテンプレート</vt:lpstr>
      <vt:lpstr>8_柔らかいイラストで青空と虹がかわいいパワーポイントテンプレート</vt:lpstr>
      <vt:lpstr>　こころのサポート授業</vt:lpstr>
      <vt:lpstr> リーフレットを 配ります   　 　  心とからだの変化への対処方法を 　  学習しましょう。 </vt:lpstr>
      <vt:lpstr>こんなときにやってみよう！ 心とからだのセルフケア</vt:lpstr>
      <vt:lpstr>こんなときにやってみよう！ 心とからだのセルフケア</vt:lpstr>
      <vt:lpstr>こんなときにやってみよう！ こころとからだのセルフケア</vt:lpstr>
      <vt:lpstr>1 びっくり・興奮　　→　　落ち着く・リラックス</vt:lpstr>
      <vt:lpstr>信頼できる大人に 話を聞いてもらう　</vt:lpstr>
      <vt:lpstr>楽しいことをする 少しずつチャレンジ！</vt:lpstr>
      <vt:lpstr>PowerPoint プレゼンテーション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こころのサポート授業</dc:title>
  <dc:creator>k-goto</dc:creator>
  <cp:lastModifiedBy>川村 晃博</cp:lastModifiedBy>
  <cp:revision>92</cp:revision>
  <cp:lastPrinted>2019-07-30T00:12:23Z</cp:lastPrinted>
  <dcterms:created xsi:type="dcterms:W3CDTF">2014-07-05T06:37:36Z</dcterms:created>
  <dcterms:modified xsi:type="dcterms:W3CDTF">2026-07-17T00:39:41Z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