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69" r:id="rId20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5131" autoAdjust="0"/>
  </p:normalViewPr>
  <p:slideViewPr>
    <p:cSldViewPr snapToGrid="0">
      <p:cViewPr varScale="1">
        <p:scale>
          <a:sx n="62" d="100"/>
          <a:sy n="62" d="100"/>
        </p:scale>
        <p:origin x="148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3217602-0C15-3DA0-FF87-1E3531C16F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678E53E-34BE-F624-F348-0BFFF959F4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43F2F83-8D9E-43D3-BB69-6DF539562803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0D766648-192D-7FDB-41FF-0AE241E94B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C98B945E-4117-3173-0041-78F93CEDC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B390A9-A650-A621-8C77-4201C75EF7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03D0FA3-F09B-2206-4414-BB86FB5B3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6C530D9-0584-442F-840A-7697DDB447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ー 1">
            <a:extLst>
              <a:ext uri="{FF2B5EF4-FFF2-40B4-BE49-F238E27FC236}">
                <a16:creationId xmlns:a16="http://schemas.microsoft.com/office/drawing/2014/main" id="{5033191B-D54F-379F-96F6-650794E3C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ー 2">
            <a:extLst>
              <a:ext uri="{FF2B5EF4-FFF2-40B4-BE49-F238E27FC236}">
                <a16:creationId xmlns:a16="http://schemas.microsoft.com/office/drawing/2014/main" id="{CC889AA6-1C4D-5037-25C6-CF09C2401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436" name="スライド番号プレースホルダー 3">
            <a:extLst>
              <a:ext uri="{FF2B5EF4-FFF2-40B4-BE49-F238E27FC236}">
                <a16:creationId xmlns:a16="http://schemas.microsoft.com/office/drawing/2014/main" id="{AE54C010-FB68-0151-89A2-64F5A3383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E33FE173-CE26-4C2B-91F9-8C9CE6675187}" type="slidenum">
              <a:rPr lang="ja-JP" altLang="en-US"/>
              <a:pPr/>
              <a:t>11</a:t>
            </a:fld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ー 1">
            <a:extLst>
              <a:ext uri="{FF2B5EF4-FFF2-40B4-BE49-F238E27FC236}">
                <a16:creationId xmlns:a16="http://schemas.microsoft.com/office/drawing/2014/main" id="{AEC5704E-719B-75AE-25F1-D98DC87B58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ー 2">
            <a:extLst>
              <a:ext uri="{FF2B5EF4-FFF2-40B4-BE49-F238E27FC236}">
                <a16:creationId xmlns:a16="http://schemas.microsoft.com/office/drawing/2014/main" id="{24E825DD-6340-5A06-446D-87FFFC08B8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1508" name="スライド番号プレースホルダー 3">
            <a:extLst>
              <a:ext uri="{FF2B5EF4-FFF2-40B4-BE49-F238E27FC236}">
                <a16:creationId xmlns:a16="http://schemas.microsoft.com/office/drawing/2014/main" id="{ED0AAB3C-020E-1FD0-EB8F-3192DA5A8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E9E2A8D2-B104-4D65-9CA9-DFC54B3DBB3C}" type="slidenum">
              <a:rPr lang="ja-JP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ー 1">
            <a:extLst>
              <a:ext uri="{FF2B5EF4-FFF2-40B4-BE49-F238E27FC236}">
                <a16:creationId xmlns:a16="http://schemas.microsoft.com/office/drawing/2014/main" id="{B240E2D1-B35B-D9C5-2AB7-BA4D7D9593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ー 2">
            <a:extLst>
              <a:ext uri="{FF2B5EF4-FFF2-40B4-BE49-F238E27FC236}">
                <a16:creationId xmlns:a16="http://schemas.microsoft.com/office/drawing/2014/main" id="{04641D79-0991-7453-0249-531CA20860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25604" name="スライド番号プレースホルダー 3">
            <a:extLst>
              <a:ext uri="{FF2B5EF4-FFF2-40B4-BE49-F238E27FC236}">
                <a16:creationId xmlns:a16="http://schemas.microsoft.com/office/drawing/2014/main" id="{D7FFB773-9579-4111-28EE-B29DC1DE8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C4268D72-DF97-4545-87B2-3293FC7E88E0}" type="slidenum">
              <a:rPr lang="ja-JP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ja-JP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EB3CFA9-CBD6-E095-6F87-E7DBF2E2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E58A0-F39D-4165-B527-14C179C952E5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7BD140-CE49-C722-02A8-FCB60ED55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F2DFCF-3A33-DD25-5546-74859FBA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A10E8-A54B-4597-A71A-A94711EC3E4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495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3AECEB-D505-E263-7428-2294E90D0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0806B-DDDE-4E2E-BB52-0A53BF6607C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0AD9CD-645B-6691-4BAB-C1475864F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BCB40C-87DB-3721-0EF9-3736BFEAB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8716E-8A70-4600-A373-000B1568BD7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441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EB7EBC-DFE9-B30C-37E5-82D1B1CE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D9E5D-EBF3-4143-A2B1-CD9E53643DFB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D91DD1-E082-75EE-5405-2013AB627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89B81B-54DA-AA3E-0736-AFFEDC7F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AA04-C20A-4FA8-863E-A99754688CE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7264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E2FD7AF5-671D-A2D2-6428-DA6535422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440906"/>
            <a:ext cx="103632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4196680"/>
            <a:ext cx="85344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2489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C55748F7-8683-5DCE-2772-4BC048526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476672"/>
            <a:ext cx="109728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1802234"/>
            <a:ext cx="109728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4D6FB411-BD7F-1585-64E3-9FB3731511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584CECCD-AA2D-4A78-98F4-71A31A3C662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8536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F72EA8-F145-1661-FE9B-8E80385C4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6B98080-483E-86C3-E4FA-93E4AE02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4EA80D9-3C51-0C92-16B5-54617B15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33137903-96B6-4B07-8D20-4A27BAA5626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168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38665C-6C8D-00CF-4E8C-84E93EE1E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0C97D-C34B-4567-9308-56FAB6BFB896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A1BB8E-FF3A-D191-B3E7-E33BF19A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25ACD1-4AA1-F671-0DCC-168C45277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ADD98-2F2A-4C50-9E31-B538F9BADD9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592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369F31-B78D-1CE3-C2DB-3632F73E1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322B7-9719-446C-A59B-DC8609A95515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4F8578-B73D-B7B3-B910-B6097901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033C13-1547-FC47-115B-3853C564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AE0CB-43BB-4DA7-BEA6-28582A2E6A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345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F3B8DD1-0078-F16F-24F0-E81C4877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72A4B-9481-49F2-B8E7-749919048C56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8F51D241-9C94-B6EB-62AC-BB77ABA11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9A04CBAD-D0FD-4AC7-208A-846579B80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4C102-11E8-4099-A81E-AA57F018447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272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FE167D70-F5ED-1B89-372C-09AB0324F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49A68-C190-4677-91FD-FF2308E4F84C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772EC403-259A-1E5F-4FD0-203D7D55F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7FC05668-37B8-3BFE-8B19-EF8E12A0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DAFA8-0B95-4CA4-A3AC-DD150BFCA86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533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5F350D05-2A16-A19B-F455-FF0F3BEC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D05A7-5EDD-4F37-ACE8-28F1C08AF6F0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BF14B891-E898-014E-27C8-C46EB90D3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C3EFAE93-0149-57F7-6D84-7C17D25C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EC90F-D74C-4E84-B88B-4D82B247E71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931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7A625828-018E-092C-66FB-ECFF2CACE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8FE41-3A8D-4E2B-8FA9-645B12014F86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6AA2265F-4FEE-66AE-1AFA-EC7622935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9B87EE9D-CE4F-0286-0D21-2A170B4D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8BD5D-2DDE-4252-887B-FFDEEBE3B17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209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B39435E1-02D8-18D1-1E7A-DE20947D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1E570-E2D6-4407-867C-98F54C550405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3148FD2-2E75-49EC-1DEE-F8A2F761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9289D98D-7DF7-BC68-4195-3A4549C4B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250FA-9B79-442C-91A4-9B2AD9B7A4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561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575D2203-76C2-DC9F-33D4-4D407BDC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1433A-6711-44AB-92FC-44624A2B2D63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42467D4B-C59B-A838-8953-9F5822692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CCD8BDF-F346-FD77-1004-3F89EF47F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5F22D-8FBF-437A-8E03-1633444C57F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5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C0EB725A-F618-1A4B-E95D-8630E58E80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E6C343D6-00A2-32F5-C833-AB81E90A47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69C6C1-9F6D-BADA-34FF-7EEA39A38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53D58E6-9954-4492-9F05-30F86C969FE0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18800E7-D0E2-840B-58FB-CDD9D12DA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0983D2-A653-8044-CE3F-D93C4EAD05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480A240-6905-4A9D-BAA9-3EC264F3EBC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3">
            <a:extLst>
              <a:ext uri="{FF2B5EF4-FFF2-40B4-BE49-F238E27FC236}">
                <a16:creationId xmlns:a16="http://schemas.microsoft.com/office/drawing/2014/main" id="{BA89A75A-0C7B-07CE-52CB-D783D016C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528E834-73D2-C069-0235-6C284C41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2052" name="テキスト プレースホルダー 2">
            <a:extLst>
              <a:ext uri="{FF2B5EF4-FFF2-40B4-BE49-F238E27FC236}">
                <a16:creationId xmlns:a16="http://schemas.microsoft.com/office/drawing/2014/main" id="{6C2C99CB-0971-A04B-9959-8FA1A18F21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B7AE8D-51AE-8D0D-728C-448FDC434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3C1ABE2-AFD7-4A39-B833-CFA5B4E306B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2F5E1D36-7011-DA6C-7108-88B4484C43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ja-JP" altLang="en-US" sz="4800"/>
              <a:t>こころのサポートじゅぎょう</a:t>
            </a:r>
            <a:br>
              <a:rPr lang="en-US" altLang="ja-JP" sz="4800"/>
            </a:br>
            <a:endParaRPr lang="ja-JP" altLang="en-US" sz="4800"/>
          </a:p>
        </p:txBody>
      </p:sp>
      <p:sp>
        <p:nvSpPr>
          <p:cNvPr id="7171" name="サブタイトル 2">
            <a:extLst>
              <a:ext uri="{FF2B5EF4-FFF2-40B4-BE49-F238E27FC236}">
                <a16:creationId xmlns:a16="http://schemas.microsoft.com/office/drawing/2014/main" id="{42DB6273-27AF-2966-DC8F-C97B93AE7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535112"/>
          </a:xfrm>
        </p:spPr>
        <p:txBody>
          <a:bodyPr/>
          <a:lstStyle/>
          <a:p>
            <a:pPr eaLnBrk="1" hangingPunct="1"/>
            <a:r>
              <a:rPr lang="ja-JP" altLang="en-US" sz="5400"/>
              <a:t>「こころのがくしゅう」をしよう。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0880F941-6FB5-EBAF-DD2E-7356FEEB1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250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こころとからだのセルフケア</a:t>
            </a: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CB91CC26-C70C-3990-866F-2451ECF3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7450" y="1831975"/>
            <a:ext cx="7218363" cy="4191000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たいへんなことがあると、こころと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からだが</a:t>
            </a:r>
            <a:r>
              <a:rPr lang="en-US" altLang="ja-JP" sz="3200" b="1" dirty="0">
                <a:latin typeface="HG丸ｺﾞｼｯｸM-PRO"/>
                <a:ea typeface="HG丸ｺﾞｼｯｸM-PRO"/>
                <a:cs typeface="HG丸ｺﾞｼｯｸM-PRO"/>
              </a:rPr>
              <a:t> 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たちむかおうとします。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たいへんなことがあったあと、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こころとからだはいつもとちがって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きます。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それはだれにでもおきることです。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B8791D5-31F7-F28C-6171-6318A975B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250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こころとからだのセルフケア</a:t>
            </a: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17B4D996-38AE-1792-4512-39B4B9F32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2105025"/>
            <a:ext cx="7275513" cy="3395663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こころとからだがちがってきても、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ひとにはもとにもどるちからが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　あります。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lnSpc>
                <a:spcPct val="50000"/>
              </a:lnSpc>
              <a:spcAft>
                <a:spcPts val="0"/>
              </a:spcAft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それを、「セルフケア」のちからといいます。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C871A3E-1AE3-A49F-A76A-5C6C0DF8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6250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こころとからだのセルフケア</a:t>
            </a: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2DC6E0B3-B9C7-7808-F66F-EB90B32CB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113" y="2159000"/>
            <a:ext cx="7827962" cy="2863850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lnSpc>
                <a:spcPct val="130000"/>
              </a:lnSpc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こころとからだがちがってきたとき、「こんなことをするといいよ」というやりかたをみなさんに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おしえます。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30EAF1-234A-64ED-9663-CADC5740A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275" y="914400"/>
            <a:ext cx="8877300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１　びっくり・ドキドキ　</a:t>
            </a:r>
            <a: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  <a:t>→</a:t>
            </a: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　おちつく・リラックス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8BB0A6-B05B-E95F-2308-AF3C195CC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8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こころとからだ</a:t>
            </a:r>
          </a:p>
        </p:txBody>
      </p:sp>
      <p:sp>
        <p:nvSpPr>
          <p:cNvPr id="20484" name="コンテンツ プレースホルダー 3">
            <a:extLst>
              <a:ext uri="{FF2B5EF4-FFF2-40B4-BE49-F238E27FC236}">
                <a16:creationId xmlns:a16="http://schemas.microsoft.com/office/drawing/2014/main" id="{7C9DB346-B3DB-2E36-C693-4880C5C93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8000" y="1866900"/>
            <a:ext cx="2540000" cy="4656138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8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なかなか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ねむれない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8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ちょっとした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ことでどきっとする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lnSpc>
                <a:spcPct val="5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いらいらしたり、かっとしたり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する</a:t>
            </a:r>
          </a:p>
        </p:txBody>
      </p:sp>
      <p:pic>
        <p:nvPicPr>
          <p:cNvPr id="20485" name="コンテンツ プレースホルダー 6" descr="ねむれない.BMP">
            <a:extLst>
              <a:ext uri="{FF2B5EF4-FFF2-40B4-BE49-F238E27FC236}">
                <a16:creationId xmlns:a16="http://schemas.microsoft.com/office/drawing/2014/main" id="{F925D4F5-6C72-99D4-E535-9ECEEC20C9A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" b="1118"/>
          <a:stretch>
            <a:fillRect/>
          </a:stretch>
        </p:blipFill>
        <p:spPr>
          <a:xfrm>
            <a:off x="4173538" y="1866900"/>
            <a:ext cx="1374775" cy="1343025"/>
          </a:xfrm>
        </p:spPr>
      </p:pic>
      <p:pic>
        <p:nvPicPr>
          <p:cNvPr id="20486" name="図 7" descr="どきっとする.BMP">
            <a:extLst>
              <a:ext uri="{FF2B5EF4-FFF2-40B4-BE49-F238E27FC236}">
                <a16:creationId xmlns:a16="http://schemas.microsoft.com/office/drawing/2014/main" id="{5B37676D-A341-C862-1A16-7779D5D605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3430588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9B576ED-DF45-8E12-0550-3C99243CDD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5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pic>
        <p:nvPicPr>
          <p:cNvPr id="20488" name="図 8" descr="むしゃくしゃする.BMP">
            <a:extLst>
              <a:ext uri="{FF2B5EF4-FFF2-40B4-BE49-F238E27FC236}">
                <a16:creationId xmlns:a16="http://schemas.microsoft.com/office/drawing/2014/main" id="{AC5AC3A4-BD51-0AA4-DEE4-3F19BE87C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4986338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コンテンツ プレースホルダー 3">
            <a:extLst>
              <a:ext uri="{FF2B5EF4-FFF2-40B4-BE49-F238E27FC236}">
                <a16:creationId xmlns:a16="http://schemas.microsoft.com/office/drawing/2014/main" id="{C564DE1D-2C67-704F-B8AC-0DB77E94B331}"/>
              </a:ext>
            </a:extLst>
          </p:cNvPr>
          <p:cNvSpPr txBox="1">
            <a:spLocks/>
          </p:cNvSpPr>
          <p:nvPr/>
        </p:nvSpPr>
        <p:spPr>
          <a:xfrm>
            <a:off x="5842000" y="1866900"/>
            <a:ext cx="2852738" cy="4494213"/>
          </a:xfrm>
          <a:prstGeom prst="rect">
            <a:avLst/>
          </a:prstGeom>
          <a:solidFill>
            <a:schemeClr val="bg2">
              <a:alpha val="30000"/>
            </a:schemeClr>
          </a:solidFill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まずはおちついて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かおやからだに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ちからをいれてから、</a:t>
            </a: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ちからをふわーっとぬいてみよう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いきをゆっくり　　はいてみよう</a:t>
            </a: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9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たのしいことを　　かんがえてみよう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20490" name="図 14" descr="顔に力を入れる.BMP">
            <a:extLst>
              <a:ext uri="{FF2B5EF4-FFF2-40B4-BE49-F238E27FC236}">
                <a16:creationId xmlns:a16="http://schemas.microsoft.com/office/drawing/2014/main" id="{3813F011-2AD6-2A09-FC8C-6E10BCE86E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8" y="2390775"/>
            <a:ext cx="1889125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図 15" descr="顔の力をぬく.BMP">
            <a:extLst>
              <a:ext uri="{FF2B5EF4-FFF2-40B4-BE49-F238E27FC236}">
                <a16:creationId xmlns:a16="http://schemas.microsoft.com/office/drawing/2014/main" id="{EC5B4FB4-C134-E6D5-00F1-BA5C1D82F8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8" y="3430588"/>
            <a:ext cx="1889125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図 16" descr="息を吐く.BMP">
            <a:extLst>
              <a:ext uri="{FF2B5EF4-FFF2-40B4-BE49-F238E27FC236}">
                <a16:creationId xmlns:a16="http://schemas.microsoft.com/office/drawing/2014/main" id="{449D956D-F19C-E338-031A-5AC0F0284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0" y="4532313"/>
            <a:ext cx="1292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18C6EF-B1E0-F2C1-7F08-1E132035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650" y="1066800"/>
            <a:ext cx="4090988" cy="952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しんらいできるおとなに</a:t>
            </a:r>
            <a:b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はなしをきいてもらう　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000FB5-3DDB-25C7-F70A-7C6851754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5463" y="423863"/>
            <a:ext cx="3902075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こころとからだ</a:t>
            </a:r>
          </a:p>
        </p:txBody>
      </p:sp>
      <p:sp>
        <p:nvSpPr>
          <p:cNvPr id="22532" name="コンテンツ プレースホルダー 3">
            <a:extLst>
              <a:ext uri="{FF2B5EF4-FFF2-40B4-BE49-F238E27FC236}">
                <a16:creationId xmlns:a16="http://schemas.microsoft.com/office/drawing/2014/main" id="{97FC6171-F31D-5F2E-0FB1-5786C76CD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95463" y="2259013"/>
            <a:ext cx="2068512" cy="3740150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こわいゆめをみる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おもいだしてつらい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1D7E360-476C-665D-A7C5-4D632325B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5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14" name="コンテンツ プレースホルダー 3">
            <a:extLst>
              <a:ext uri="{FF2B5EF4-FFF2-40B4-BE49-F238E27FC236}">
                <a16:creationId xmlns:a16="http://schemas.microsoft.com/office/drawing/2014/main" id="{7D25382F-99CB-632C-316D-E3BBA518906C}"/>
              </a:ext>
            </a:extLst>
          </p:cNvPr>
          <p:cNvSpPr txBox="1">
            <a:spLocks/>
          </p:cNvSpPr>
          <p:nvPr/>
        </p:nvSpPr>
        <p:spPr>
          <a:xfrm>
            <a:off x="6075363" y="2132013"/>
            <a:ext cx="2760662" cy="4265612"/>
          </a:xfrm>
          <a:prstGeom prst="rect">
            <a:avLst/>
          </a:prstGeom>
          <a:solidFill>
            <a:schemeClr val="bg2">
              <a:alpha val="30000"/>
            </a:schemeClr>
          </a:solidFill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まずはおちついて</a:t>
            </a: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かおやからだに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ちからをいれてから、ちからをふわーっとぬいてみよう</a:t>
            </a: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9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いきをゆっくり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はいてみよう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やっとたいけんを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はなせるときが　　きたんだね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22535" name="図 16" descr="息を吐く.BMP">
            <a:extLst>
              <a:ext uri="{FF2B5EF4-FFF2-40B4-BE49-F238E27FC236}">
                <a16:creationId xmlns:a16="http://schemas.microsoft.com/office/drawing/2014/main" id="{A14523F2-DF21-CAB6-E58D-D9A760C1A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225" y="2560638"/>
            <a:ext cx="1608138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タイトル 1">
            <a:extLst>
              <a:ext uri="{FF2B5EF4-FFF2-40B4-BE49-F238E27FC236}">
                <a16:creationId xmlns:a16="http://schemas.microsoft.com/office/drawing/2014/main" id="{7C54C316-05C0-E1F9-C54B-D61E3213FFFC}"/>
              </a:ext>
            </a:extLst>
          </p:cNvPr>
          <p:cNvSpPr txBox="1">
            <a:spLocks/>
          </p:cNvSpPr>
          <p:nvPr/>
        </p:nvSpPr>
        <p:spPr>
          <a:xfrm>
            <a:off x="1406525" y="1066800"/>
            <a:ext cx="4821238" cy="80010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２　おもいだしてつらい　</a:t>
            </a: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→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　</a:t>
            </a:r>
          </a:p>
        </p:txBody>
      </p:sp>
      <p:pic>
        <p:nvPicPr>
          <p:cNvPr id="22537" name="図 5" descr="こわい夢を見る.BMP">
            <a:extLst>
              <a:ext uri="{FF2B5EF4-FFF2-40B4-BE49-F238E27FC236}">
                <a16:creationId xmlns:a16="http://schemas.microsoft.com/office/drawing/2014/main" id="{6E51A74C-ADE7-863A-5220-F1F6EB8AB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259013"/>
            <a:ext cx="1565275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コンテンツ プレースホルダー 10" descr="思い出す.BMP">
            <a:extLst>
              <a:ext uri="{FF2B5EF4-FFF2-40B4-BE49-F238E27FC236}">
                <a16:creationId xmlns:a16="http://schemas.microsoft.com/office/drawing/2014/main" id="{D543C94C-BD56-B187-343E-9C0B216FD74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" b="1118"/>
          <a:stretch>
            <a:fillRect/>
          </a:stretch>
        </p:blipFill>
        <p:spPr>
          <a:xfrm>
            <a:off x="3863975" y="4456113"/>
            <a:ext cx="1577975" cy="1543050"/>
          </a:xfrm>
        </p:spPr>
      </p:pic>
      <p:pic>
        <p:nvPicPr>
          <p:cNvPr id="22539" name="図 11" descr="お話しする.BMP">
            <a:extLst>
              <a:ext uri="{FF2B5EF4-FFF2-40B4-BE49-F238E27FC236}">
                <a16:creationId xmlns:a16="http://schemas.microsoft.com/office/drawing/2014/main" id="{645EC8D1-7FB6-7316-4DC5-FCA12B6A5E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25" y="5073650"/>
            <a:ext cx="1735138" cy="14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FB2AD6-F5D7-0417-AEC9-89C00538C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763" y="914400"/>
            <a:ext cx="4216400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たのしいことをする</a:t>
            </a:r>
            <a:b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すこしずつチャレンジ！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F6240FA-103A-1DE7-1089-F72BF8932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8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こころとからだ</a:t>
            </a:r>
          </a:p>
        </p:txBody>
      </p:sp>
      <p:sp>
        <p:nvSpPr>
          <p:cNvPr id="23556" name="コンテンツ プレースホルダー 3">
            <a:extLst>
              <a:ext uri="{FF2B5EF4-FFF2-40B4-BE49-F238E27FC236}">
                <a16:creationId xmlns:a16="http://schemas.microsoft.com/office/drawing/2014/main" id="{8B67EE91-AC21-B8AC-ADBB-D56D7E08B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8000" y="1866900"/>
            <a:ext cx="2757488" cy="4494213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ほんとうのこととおもえない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かなしいのに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なみだがでない</a:t>
            </a:r>
            <a:r>
              <a:rPr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そのことは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はなさない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9A1648-42F4-043B-0387-84548DA76F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5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14" name="コンテンツ プレースホルダー 3">
            <a:extLst>
              <a:ext uri="{FF2B5EF4-FFF2-40B4-BE49-F238E27FC236}">
                <a16:creationId xmlns:a16="http://schemas.microsoft.com/office/drawing/2014/main" id="{F2D9B57E-8CF9-927C-1867-6AB1A79C3F12}"/>
              </a:ext>
            </a:extLst>
          </p:cNvPr>
          <p:cNvSpPr txBox="1">
            <a:spLocks/>
          </p:cNvSpPr>
          <p:nvPr/>
        </p:nvSpPr>
        <p:spPr>
          <a:xfrm>
            <a:off x="6075363" y="1866900"/>
            <a:ext cx="5292725" cy="4494213"/>
          </a:xfrm>
          <a:prstGeom prst="rect">
            <a:avLst/>
          </a:prstGeom>
          <a:solidFill>
            <a:schemeClr val="bg2">
              <a:alpha val="3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つらいことをさけることで、こころとからだをまもっているのです。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まずは、たのしいことを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みつけましょう！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たのしいことをして、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こころとからだのエネルギーを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たくわえたら、すこしずつ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できそうなことから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チャレンジして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みましょう。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40829A24-163D-5145-D707-83269404BAFE}"/>
              </a:ext>
            </a:extLst>
          </p:cNvPr>
          <p:cNvSpPr txBox="1">
            <a:spLocks/>
          </p:cNvSpPr>
          <p:nvPr/>
        </p:nvSpPr>
        <p:spPr>
          <a:xfrm>
            <a:off x="1125538" y="914400"/>
            <a:ext cx="5102225" cy="9525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３　かんじない・さける</a:t>
            </a: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 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→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　</a:t>
            </a:r>
          </a:p>
        </p:txBody>
      </p:sp>
      <p:pic>
        <p:nvPicPr>
          <p:cNvPr id="23560" name="図 9" descr="本当のことと思えない.BMP">
            <a:extLst>
              <a:ext uri="{FF2B5EF4-FFF2-40B4-BE49-F238E27FC236}">
                <a16:creationId xmlns:a16="http://schemas.microsoft.com/office/drawing/2014/main" id="{3C4B3B28-02E8-3D22-7BEB-F707739A9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866900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図 10" descr="涙が出ない.BMP">
            <a:extLst>
              <a:ext uri="{FF2B5EF4-FFF2-40B4-BE49-F238E27FC236}">
                <a16:creationId xmlns:a16="http://schemas.microsoft.com/office/drawing/2014/main" id="{133E6BC2-989D-E716-7600-5CC3EE00B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3379788"/>
            <a:ext cx="1397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図 11" descr="話さない.BMP">
            <a:extLst>
              <a:ext uri="{FF2B5EF4-FFF2-40B4-BE49-F238E27FC236}">
                <a16:creationId xmlns:a16="http://schemas.microsoft.com/office/drawing/2014/main" id="{A1563968-71E3-A419-D357-B0C6926110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4927600"/>
            <a:ext cx="1433513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図 17" descr="チャレンジ.BMP">
            <a:extLst>
              <a:ext uri="{FF2B5EF4-FFF2-40B4-BE49-F238E27FC236}">
                <a16:creationId xmlns:a16="http://schemas.microsoft.com/office/drawing/2014/main" id="{64535026-1676-1F6A-E17E-1A92ED642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75" y="5311775"/>
            <a:ext cx="146843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BE6710-68CC-320E-8CDC-ADBC90455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8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こころとからだ</a:t>
            </a:r>
          </a:p>
        </p:txBody>
      </p:sp>
      <p:sp>
        <p:nvSpPr>
          <p:cNvPr id="24579" name="コンテンツ プレースホルダー 3">
            <a:extLst>
              <a:ext uri="{FF2B5EF4-FFF2-40B4-BE49-F238E27FC236}">
                <a16:creationId xmlns:a16="http://schemas.microsoft.com/office/drawing/2014/main" id="{39830621-25A8-4B17-38D7-36F22C976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44688" y="1866900"/>
            <a:ext cx="2390775" cy="4657725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じぶんが　　　わるかったと　　　おもってしまう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じぶんのきもちをわかってもらえない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なんだかたのしくない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E506B53-737A-034B-F875-0E9CA25A2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5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24581" name="コンテンツ プレースホルダー 3">
            <a:extLst>
              <a:ext uri="{FF2B5EF4-FFF2-40B4-BE49-F238E27FC236}">
                <a16:creationId xmlns:a16="http://schemas.microsoft.com/office/drawing/2014/main" id="{7AAF6D29-1180-681E-812B-1B7FDD23F316}"/>
              </a:ext>
            </a:extLst>
          </p:cNvPr>
          <p:cNvSpPr txBox="1">
            <a:spLocks/>
          </p:cNvSpPr>
          <p:nvPr/>
        </p:nvSpPr>
        <p:spPr bwMode="auto">
          <a:xfrm>
            <a:off x="6299200" y="1216025"/>
            <a:ext cx="4144963" cy="5308600"/>
          </a:xfrm>
          <a:prstGeom prst="rect">
            <a:avLst/>
          </a:prstGeom>
          <a:solidFill>
            <a:schemeClr val="bg2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つらいことがあったときは、ついわるいほうにかんがえて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しまいます。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でも、じぶんをせめないで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くださいね。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わるいほうにかんがえても、それをよいかんがえにかえて　いけます。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しょうらいのゆめも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ちからになります。</a:t>
            </a:r>
            <a:endParaRPr lang="en-US" altLang="ja-JP" sz="2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9057384A-30FA-9F84-181C-28FF0C9C2561}"/>
              </a:ext>
            </a:extLst>
          </p:cNvPr>
          <p:cNvSpPr txBox="1">
            <a:spLocks/>
          </p:cNvSpPr>
          <p:nvPr/>
        </p:nvSpPr>
        <p:spPr>
          <a:xfrm>
            <a:off x="1489075" y="1066800"/>
            <a:ext cx="4603750" cy="80010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４　わるいほうにかんがえる　　</a:t>
            </a:r>
          </a:p>
        </p:txBody>
      </p:sp>
      <p:pic>
        <p:nvPicPr>
          <p:cNvPr id="24583" name="図 7" descr="ひとりぼっち.BMP">
            <a:extLst>
              <a:ext uri="{FF2B5EF4-FFF2-40B4-BE49-F238E27FC236}">
                <a16:creationId xmlns:a16="http://schemas.microsoft.com/office/drawing/2014/main" id="{F9A9CAB8-9FED-56CE-5B06-F5684E533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0" y="3467100"/>
            <a:ext cx="1433513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図 8" descr="自分を責める.BMP">
            <a:extLst>
              <a:ext uri="{FF2B5EF4-FFF2-40B4-BE49-F238E27FC236}">
                <a16:creationId xmlns:a16="http://schemas.microsoft.com/office/drawing/2014/main" id="{5BE7D71A-38D9-9F4C-A87C-06B230F5D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463" y="1866900"/>
            <a:ext cx="1397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図 14" descr="楽しくない.BMP">
            <a:extLst>
              <a:ext uri="{FF2B5EF4-FFF2-40B4-BE49-F238E27FC236}">
                <a16:creationId xmlns:a16="http://schemas.microsoft.com/office/drawing/2014/main" id="{44C966E9-E618-F01F-A1D6-CBAAF793E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0" y="5091113"/>
            <a:ext cx="14335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図 15" descr="将来これになりたいな.BMP">
            <a:extLst>
              <a:ext uri="{FF2B5EF4-FFF2-40B4-BE49-F238E27FC236}">
                <a16:creationId xmlns:a16="http://schemas.microsoft.com/office/drawing/2014/main" id="{6D73E989-8FBD-E4F7-2B09-60E741AE76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763" y="4995863"/>
            <a:ext cx="2032000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DDD79DBB-90D3-708A-41FE-F0AC56912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975" y="635000"/>
            <a:ext cx="7512050" cy="5935663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おたがいにいたわり、はげましあうことも、たいへんなことをのりこえるちからになります。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つらいことがあっても、おもいきりたのしんでいいのです。つらいこととむきあうときと、たのしむときとをきりかえながら、まえにすすんでいきましょう。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ja-JP" altLang="ja-JP" sz="3200" b="1" dirty="0">
                <a:latin typeface="HG丸ｺﾞｼｯｸM-PRO"/>
                <a:ea typeface="HG丸ｺﾞｼｯｸM-PRO"/>
                <a:cs typeface="HG丸ｺﾞｼｯｸM-PRO"/>
              </a:rPr>
              <a:t>　</a:t>
            </a: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　　　　　　（おわり）　　　　　　　</a:t>
            </a:r>
          </a:p>
        </p:txBody>
      </p:sp>
      <p:pic>
        <p:nvPicPr>
          <p:cNvPr id="26627" name="図 3" descr="ほっとするイメージ（うさぎ）.BMP">
            <a:extLst>
              <a:ext uri="{FF2B5EF4-FFF2-40B4-BE49-F238E27FC236}">
                <a16:creationId xmlns:a16="http://schemas.microsoft.com/office/drawing/2014/main" id="{BDE97631-0B8A-0D69-133E-F444932D7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5" y="4967288"/>
            <a:ext cx="1905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図 6" descr="肩おろし.BMP">
            <a:extLst>
              <a:ext uri="{FF2B5EF4-FFF2-40B4-BE49-F238E27FC236}">
                <a16:creationId xmlns:a16="http://schemas.microsoft.com/office/drawing/2014/main" id="{644CD08C-78D2-0AB5-9AC7-F3F18E112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8" y="4389438"/>
            <a:ext cx="1604962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7616212-DFF2-E0C8-D926-21085ED0454C}"/>
              </a:ext>
            </a:extLst>
          </p:cNvPr>
          <p:cNvSpPr txBox="1"/>
          <p:nvPr/>
        </p:nvSpPr>
        <p:spPr>
          <a:xfrm>
            <a:off x="3633788" y="1587500"/>
            <a:ext cx="6211887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5400" dirty="0">
              <a:latin typeface="+mn-lt"/>
              <a:ea typeface="+mn-ea"/>
            </a:endParaRPr>
          </a:p>
          <a:p>
            <a:pPr marL="685800" indent="-6858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u"/>
              <a:defRPr/>
            </a:pPr>
            <a:r>
              <a:rPr lang="ja-JP" altLang="en-US" sz="5400" dirty="0">
                <a:latin typeface="+mn-lt"/>
                <a:ea typeface="+mn-ea"/>
              </a:rPr>
              <a:t>せのび</a:t>
            </a:r>
            <a:endParaRPr lang="en-US" altLang="ja-JP" sz="5400" dirty="0">
              <a:latin typeface="+mn-lt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5400" dirty="0">
              <a:latin typeface="+mn-lt"/>
              <a:ea typeface="+mn-ea"/>
            </a:endParaRPr>
          </a:p>
          <a:p>
            <a:pPr marL="685800" indent="-6858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u"/>
              <a:defRPr/>
            </a:pPr>
            <a:r>
              <a:rPr lang="ja-JP" altLang="en-US" sz="5400" dirty="0">
                <a:latin typeface="+mn-lt"/>
                <a:ea typeface="+mn-ea"/>
              </a:rPr>
              <a:t>かたのあげさげ</a:t>
            </a:r>
          </a:p>
        </p:txBody>
      </p:sp>
      <p:pic>
        <p:nvPicPr>
          <p:cNvPr id="27652" name="図 4" descr="背伸び.BMP">
            <a:extLst>
              <a:ext uri="{FF2B5EF4-FFF2-40B4-BE49-F238E27FC236}">
                <a16:creationId xmlns:a16="http://schemas.microsoft.com/office/drawing/2014/main" id="{C23C108F-5C4C-AA89-6970-9C9D0A26D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852613"/>
            <a:ext cx="1906588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図 5" descr="肩あげ.BMP">
            <a:extLst>
              <a:ext uri="{FF2B5EF4-FFF2-40B4-BE49-F238E27FC236}">
                <a16:creationId xmlns:a16="http://schemas.microsoft.com/office/drawing/2014/main" id="{DBFB6B03-BC0A-F24A-F81D-A6F437B1D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1852613"/>
            <a:ext cx="169703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タイトル 1">
            <a:extLst>
              <a:ext uri="{FF2B5EF4-FFF2-40B4-BE49-F238E27FC236}">
                <a16:creationId xmlns:a16="http://schemas.microsoft.com/office/drawing/2014/main" id="{A5B4D722-D813-C69F-F2F0-0926137D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35000"/>
            <a:ext cx="8229600" cy="1381125"/>
          </a:xfrm>
        </p:spPr>
        <p:txBody>
          <a:bodyPr/>
          <a:lstStyle/>
          <a:p>
            <a:pPr eaLnBrk="1" hangingPunct="1"/>
            <a:r>
              <a:rPr lang="ja-JP" altLang="en-US" sz="4800"/>
              <a:t>もういちど、</a:t>
            </a:r>
            <a:br>
              <a:rPr lang="en-US" altLang="ja-JP" sz="4800"/>
            </a:br>
            <a:r>
              <a:rPr lang="ja-JP" altLang="en-US" sz="4800"/>
              <a:t>ちょっとリラックスしましょう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69612B8E-C1E9-4C3F-1526-A86CFA56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こんなかおをするときは　どんなきもち？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A670316-5CA9-2A3F-1A90-18CCC8727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70238"/>
            <a:ext cx="5181600" cy="2578100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9600" dirty="0"/>
              <a:t>かなしい</a:t>
            </a:r>
            <a:endParaRPr lang="en-US" altLang="ja-JP" sz="96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96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9600" dirty="0"/>
              <a:t>　　　　　など</a:t>
            </a:r>
          </a:p>
        </p:txBody>
      </p:sp>
      <p:pic>
        <p:nvPicPr>
          <p:cNvPr id="8196" name="コンテンツ プレースホルダー 4">
            <a:extLst>
              <a:ext uri="{FF2B5EF4-FFF2-40B4-BE49-F238E27FC236}">
                <a16:creationId xmlns:a16="http://schemas.microsoft.com/office/drawing/2014/main" id="{C76454C6-FB10-F23B-2ADF-6CD8E7B09C02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8313" y="1825625"/>
            <a:ext cx="3381375" cy="43513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>
            <a:extLst>
              <a:ext uri="{FF2B5EF4-FFF2-40B4-BE49-F238E27FC236}">
                <a16:creationId xmlns:a16="http://schemas.microsoft.com/office/drawing/2014/main" id="{E7583D35-F09E-AA42-0432-602F38D5A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こんなかおをするときは　どんなきもち？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3C9CFD-E4C0-33B9-F4C0-F9C2AC876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4625" y="2881313"/>
            <a:ext cx="6773863" cy="2586037"/>
          </a:xfrm>
        </p:spPr>
        <p:txBody>
          <a:bodyPr rtlCol="0">
            <a:normAutofit fontScale="70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9600" dirty="0"/>
              <a:t>おこっている</a:t>
            </a:r>
            <a:endParaRPr lang="en-US" altLang="ja-JP" sz="96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96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9600" dirty="0"/>
              <a:t>　　　　　　など</a:t>
            </a:r>
          </a:p>
        </p:txBody>
      </p:sp>
      <p:pic>
        <p:nvPicPr>
          <p:cNvPr id="9220" name="コンテンツ プレースホルダー 4">
            <a:extLst>
              <a:ext uri="{FF2B5EF4-FFF2-40B4-BE49-F238E27FC236}">
                <a16:creationId xmlns:a16="http://schemas.microsoft.com/office/drawing/2014/main" id="{C9F8B0AF-0D72-AD50-0520-8A02811DC404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3663" y="1690688"/>
            <a:ext cx="3332162" cy="43513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>
            <a:extLst>
              <a:ext uri="{FF2B5EF4-FFF2-40B4-BE49-F238E27FC236}">
                <a16:creationId xmlns:a16="http://schemas.microsoft.com/office/drawing/2014/main" id="{274F3140-EDD3-83C4-20A1-9D93F1DF5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こんなかおをするときは　どんなきもち？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D623692-FCE4-DE7D-3D62-D1556929A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5975" y="3095625"/>
            <a:ext cx="5181600" cy="321151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sz="6000"/>
              <a:t>こわい</a:t>
            </a:r>
            <a:endParaRPr lang="en-US" altLang="ja-JP" sz="600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sz="6000"/>
              <a:t>　　　　　　など</a:t>
            </a:r>
            <a:endParaRPr lang="en-US" altLang="ja-JP" sz="60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6000"/>
          </a:p>
        </p:txBody>
      </p:sp>
      <p:pic>
        <p:nvPicPr>
          <p:cNvPr id="10244" name="コンテンツ プレースホルダー 4">
            <a:extLst>
              <a:ext uri="{FF2B5EF4-FFF2-40B4-BE49-F238E27FC236}">
                <a16:creationId xmlns:a16="http://schemas.microsoft.com/office/drawing/2014/main" id="{626CFAF1-DE16-07EA-ED06-947BF7DADE2B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9800" y="2022475"/>
            <a:ext cx="3825875" cy="33480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CB64BB-D1A0-459C-9428-5B3608094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365125"/>
            <a:ext cx="11468100" cy="4156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dirty="0"/>
              <a:t>　　「つらかったこと」があると、</a:t>
            </a:r>
            <a:br>
              <a:rPr lang="en-US" altLang="ja-JP" dirty="0"/>
            </a:br>
            <a:r>
              <a:rPr lang="ja-JP" altLang="en-US" dirty="0"/>
              <a:t>　こんなきもち（かなしい・おこる・こわい　など）で　　</a:t>
            </a:r>
            <a:br>
              <a:rPr lang="en-US" altLang="ja-JP" dirty="0"/>
            </a:br>
            <a:r>
              <a:rPr lang="ja-JP" altLang="en-US" dirty="0"/>
              <a:t>　こころのなかがいっぱいになるのは、</a:t>
            </a:r>
            <a:br>
              <a:rPr lang="en-US" altLang="ja-JP" dirty="0"/>
            </a:br>
            <a:br>
              <a:rPr lang="en-US" altLang="ja-JP" sz="800" dirty="0"/>
            </a:br>
            <a:r>
              <a:rPr lang="ja-JP" altLang="en-US" sz="800" dirty="0"/>
              <a:t>　　　　　</a:t>
            </a:r>
            <a:r>
              <a:rPr lang="ja-JP" altLang="en-US" dirty="0">
                <a:solidFill>
                  <a:schemeClr val="accent1">
                    <a:lumMod val="75000"/>
                  </a:schemeClr>
                </a:solidFill>
              </a:rPr>
              <a:t>だれにでもあること</a:t>
            </a:r>
          </a:p>
        </p:txBody>
      </p:sp>
      <p:pic>
        <p:nvPicPr>
          <p:cNvPr id="11267" name="コンテンツ プレースホルダー 3">
            <a:extLst>
              <a:ext uri="{FF2B5EF4-FFF2-40B4-BE49-F238E27FC236}">
                <a16:creationId xmlns:a16="http://schemas.microsoft.com/office/drawing/2014/main" id="{F78E5E55-04DC-2D02-6067-3EC01C7141F3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0763" y="4032250"/>
            <a:ext cx="1376362" cy="1771650"/>
          </a:xfrm>
        </p:spPr>
      </p:pic>
      <p:pic>
        <p:nvPicPr>
          <p:cNvPr id="11268" name="図 4">
            <a:extLst>
              <a:ext uri="{FF2B5EF4-FFF2-40B4-BE49-F238E27FC236}">
                <a16:creationId xmlns:a16="http://schemas.microsoft.com/office/drawing/2014/main" id="{D9605F94-4593-4C3C-4CBC-33D834332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888" y="3979863"/>
            <a:ext cx="1335087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図 5">
            <a:extLst>
              <a:ext uri="{FF2B5EF4-FFF2-40B4-BE49-F238E27FC236}">
                <a16:creationId xmlns:a16="http://schemas.microsoft.com/office/drawing/2014/main" id="{BD3A59AA-86FF-A25C-549A-FF0E6570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0" y="4230688"/>
            <a:ext cx="1806575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30C591BC-EA58-A80C-9342-848696F89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こんなきもちがずっとつづくと　どうなる？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D88EEB-3B73-9B24-2314-7CC6EA3A3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3600" dirty="0"/>
              <a:t>いっしょうけんめい</a:t>
            </a:r>
            <a:r>
              <a:rPr lang="ja-JP" altLang="en-US" sz="3600" dirty="0" err="1"/>
              <a:t>べん</a:t>
            </a:r>
            <a:r>
              <a:rPr lang="ja-JP" altLang="en-US" sz="3600" dirty="0"/>
              <a:t>きょうできるかな？</a:t>
            </a:r>
            <a:endParaRPr lang="en-US" altLang="ja-JP" sz="3600" dirty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3600" dirty="0"/>
              <a:t>たのしくあそべるかな？</a:t>
            </a:r>
            <a:endParaRPr lang="en-US" altLang="ja-JP" sz="3600" dirty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r>
              <a:rPr lang="ja-JP" altLang="en-US" sz="3600" dirty="0"/>
              <a:t>ゆっくりねむれるかな？</a:t>
            </a:r>
            <a:endParaRPr lang="en-US" altLang="ja-JP" sz="3600" dirty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u"/>
              <a:defRPr/>
            </a:pPr>
            <a:endParaRPr lang="en-US" altLang="ja-JP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400" dirty="0"/>
              <a:t>こんなきもちがつづくと、</a:t>
            </a:r>
            <a:endParaRPr lang="en-US" altLang="ja-JP" sz="4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400" dirty="0"/>
              <a:t>からだもカチンコチンになってしまうね・・・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6F1020-9E3D-5813-1701-BB9B0904F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38" y="219075"/>
            <a:ext cx="10515600" cy="5957888"/>
          </a:xfr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　かなしいきもちも、</a:t>
            </a:r>
            <a:endParaRPr lang="en-US" altLang="ja-JP" sz="4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　おこったきもちも、</a:t>
            </a:r>
            <a:endParaRPr lang="en-US" altLang="ja-JP" sz="4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　こわいきもちも、</a:t>
            </a:r>
            <a:endParaRPr lang="en-US" altLang="ja-JP" sz="4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　</a:t>
            </a:r>
            <a:r>
              <a:rPr lang="ja-JP" altLang="en-US" sz="4800" dirty="0">
                <a:solidFill>
                  <a:srgbClr val="FFC000"/>
                </a:solidFill>
              </a:rPr>
              <a:t>ちいさくできるよ！</a:t>
            </a:r>
            <a:endParaRPr lang="en-US" altLang="ja-JP" sz="4800" dirty="0">
              <a:solidFill>
                <a:srgbClr val="FFC00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4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きょうはそのほう</a:t>
            </a:r>
            <a:r>
              <a:rPr lang="ja-JP" altLang="en-US" sz="4800" dirty="0" err="1"/>
              <a:t>ほうを</a:t>
            </a:r>
            <a:endParaRPr lang="en-US" altLang="ja-JP" sz="4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4800" dirty="0"/>
              <a:t>がくしゅうしましょう。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26E5C21-909D-64E5-6186-A372F4846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738" y="2513013"/>
            <a:ext cx="2532062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0127D9F2-12B3-823F-56DC-A5DD2A41888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184150"/>
            <a:ext cx="2547937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150880C-D713-B5B2-AE30-AF5E7E8E3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184150"/>
            <a:ext cx="24098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5FA5A0A-391C-174B-4D10-8B3F5AA09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863" y="3363913"/>
            <a:ext cx="3148012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6D08A8D3-0948-3929-B708-68F75D21D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 sz="4800"/>
              <a:t>すこしリラックスしてみよう！</a:t>
            </a:r>
          </a:p>
        </p:txBody>
      </p:sp>
      <p:pic>
        <p:nvPicPr>
          <p:cNvPr id="14339" name="図 4" descr="背伸び.BMP">
            <a:extLst>
              <a:ext uri="{FF2B5EF4-FFF2-40B4-BE49-F238E27FC236}">
                <a16:creationId xmlns:a16="http://schemas.microsoft.com/office/drawing/2014/main" id="{D8A68FDB-4302-5404-BC0B-1F64FBFC8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347788"/>
            <a:ext cx="1906588" cy="333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図 5" descr="肩あげ.BMP">
            <a:extLst>
              <a:ext uri="{FF2B5EF4-FFF2-40B4-BE49-F238E27FC236}">
                <a16:creationId xmlns:a16="http://schemas.microsoft.com/office/drawing/2014/main" id="{EA2CEFF0-D420-C6A7-61F5-8EA81C33C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355850"/>
            <a:ext cx="1697037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図 6" descr="肩おろし.BMP">
            <a:extLst>
              <a:ext uri="{FF2B5EF4-FFF2-40B4-BE49-F238E27FC236}">
                <a16:creationId xmlns:a16="http://schemas.microsoft.com/office/drawing/2014/main" id="{9D10662C-C1DC-E594-1F77-21E8D4ACE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8" y="3836988"/>
            <a:ext cx="1604962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A450A2-B66B-3656-8A99-42649A03766B}"/>
              </a:ext>
            </a:extLst>
          </p:cNvPr>
          <p:cNvSpPr txBox="1"/>
          <p:nvPr/>
        </p:nvSpPr>
        <p:spPr>
          <a:xfrm>
            <a:off x="3633788" y="1736725"/>
            <a:ext cx="5932487" cy="4246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85800" indent="-6858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u"/>
              <a:defRPr/>
            </a:pPr>
            <a:r>
              <a:rPr lang="ja-JP" altLang="en-US" sz="5400" dirty="0">
                <a:latin typeface="+mn-lt"/>
                <a:ea typeface="+mn-ea"/>
              </a:rPr>
              <a:t>しんこきゅう</a:t>
            </a:r>
            <a:endParaRPr lang="en-US" altLang="ja-JP" sz="5400" dirty="0">
              <a:latin typeface="+mn-lt"/>
              <a:ea typeface="+mn-ea"/>
            </a:endParaRPr>
          </a:p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v"/>
              <a:defRPr/>
            </a:pPr>
            <a:endParaRPr lang="en-US" altLang="ja-JP" sz="5400" dirty="0">
              <a:latin typeface="+mn-lt"/>
              <a:ea typeface="+mn-ea"/>
            </a:endParaRPr>
          </a:p>
          <a:p>
            <a:pPr marL="685800" indent="-6858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u"/>
              <a:defRPr/>
            </a:pPr>
            <a:r>
              <a:rPr lang="ja-JP" altLang="en-US" sz="5400" dirty="0">
                <a:latin typeface="+mn-lt"/>
                <a:ea typeface="+mn-ea"/>
              </a:rPr>
              <a:t>せのび</a:t>
            </a:r>
            <a:endParaRPr lang="en-US" altLang="ja-JP" sz="5400" dirty="0">
              <a:latin typeface="+mn-lt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5400" dirty="0">
              <a:latin typeface="+mn-lt"/>
              <a:ea typeface="+mn-ea"/>
            </a:endParaRPr>
          </a:p>
          <a:p>
            <a:pPr marL="685800" indent="-685800" eaLnBrk="1" fontAlgn="auto" hangingPunct="1">
              <a:spcBef>
                <a:spcPts val="0"/>
              </a:spcBef>
              <a:spcAft>
                <a:spcPts val="0"/>
              </a:spcAft>
              <a:buFont typeface="Wingdings" charset="2"/>
              <a:buChar char="u"/>
              <a:defRPr/>
            </a:pPr>
            <a:r>
              <a:rPr lang="ja-JP" altLang="en-US" sz="5400" dirty="0">
                <a:latin typeface="+mn-lt"/>
                <a:ea typeface="+mn-ea"/>
              </a:rPr>
              <a:t>かたのあげさげ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BA7DAF-3186-C5F1-E5A5-FE4E01B72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2463" y="1360488"/>
            <a:ext cx="8328025" cy="2232025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ja-JP" altLang="en-US" sz="4400" dirty="0">
                <a:latin typeface="ＤＦＰ太丸ゴシック体"/>
                <a:ea typeface="ＤＦＰ太丸ゴシック体"/>
                <a:cs typeface="ＤＦＰ太丸ゴシック体"/>
              </a:rPr>
              <a:t>こんなときに　やってみよう</a:t>
            </a:r>
            <a:r>
              <a:rPr lang="ja-JP" altLang="ja-JP" sz="4400" dirty="0">
                <a:latin typeface="ＤＦＰ太丸ゴシック体"/>
                <a:ea typeface="ＤＦＰ太丸ゴシック体"/>
                <a:cs typeface="ＤＦＰ太丸ゴシック体"/>
              </a:rPr>
              <a:t>！</a:t>
            </a:r>
            <a:r>
              <a:rPr lang="ja-JP" altLang="en-US" sz="4400" dirty="0">
                <a:latin typeface="ＤＦＰ太丸ゴシック体"/>
                <a:ea typeface="ＤＦＰ太丸ゴシック体"/>
                <a:cs typeface="ＤＦＰ太丸ゴシック体"/>
              </a:rPr>
              <a:t>こころ</a:t>
            </a:r>
            <a:r>
              <a:rPr lang="ja-JP" altLang="ja-JP" sz="4400" dirty="0">
                <a:latin typeface="ＤＦＰ太丸ゴシック体"/>
                <a:ea typeface="ＤＦＰ太丸ゴシック体"/>
                <a:cs typeface="ＤＦＰ太丸ゴシック体"/>
              </a:rPr>
              <a:t>とからだのセルフケア</a:t>
            </a:r>
            <a:r>
              <a:rPr lang="ja-JP" altLang="ja-JP" sz="4400" dirty="0">
                <a:effectLst/>
                <a:latin typeface="ＤＦＰ太丸ゴシック体"/>
                <a:ea typeface="ＤＦＰ太丸ゴシック体"/>
                <a:cs typeface="ＤＦＰ太丸ゴシック体"/>
              </a:rPr>
              <a:t> </a:t>
            </a:r>
            <a:endParaRPr lang="ja-JP" altLang="en-US" sz="4400" dirty="0">
              <a:latin typeface="ＤＦＰ太丸ゴシック体"/>
              <a:ea typeface="ＤＦＰ太丸ゴシック体"/>
              <a:cs typeface="ＤＦＰ太丸ゴシック体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E0010074-3814-4FA2-8E2F-F6B03B2A9B2E}"/>
</file>

<file path=customXml/itemProps2.xml><?xml version="1.0" encoding="utf-8"?>
<ds:datastoreItem xmlns:ds="http://schemas.openxmlformats.org/officeDocument/2006/customXml" ds:itemID="{AA3C1FAE-3645-41E2-8B70-0B65E14B318D}"/>
</file>

<file path=customXml/itemProps3.xml><?xml version="1.0" encoding="utf-8"?>
<ds:datastoreItem xmlns:ds="http://schemas.openxmlformats.org/officeDocument/2006/customXml" ds:itemID="{F375A13D-12E2-461E-A90D-9F70D10A8326}"/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662</Words>
  <Application>Microsoft Office PowerPoint</Application>
  <PresentationFormat>ワイド画面</PresentationFormat>
  <Paragraphs>147</Paragraphs>
  <Slides>18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18</vt:i4>
      </vt:variant>
    </vt:vector>
  </HeadingPairs>
  <TitlesOfParts>
    <vt:vector size="28" baseType="lpstr">
      <vt:lpstr>Calibri</vt:lpstr>
      <vt:lpstr>ＭＳ Ｐゴシック</vt:lpstr>
      <vt:lpstr>Arial</vt:lpstr>
      <vt:lpstr>Calibri Light</vt:lpstr>
      <vt:lpstr>メイリオ</vt:lpstr>
      <vt:lpstr>Wingdings</vt:lpstr>
      <vt:lpstr>ＤＦＰ太丸ゴシック体</vt:lpstr>
      <vt:lpstr>HG丸ｺﾞｼｯｸM-PRO</vt:lpstr>
      <vt:lpstr>Office テーマ</vt:lpstr>
      <vt:lpstr>柔らかいイラストで青空と虹がかわいいパワーポイントテンプレート</vt:lpstr>
      <vt:lpstr>こころのサポートじゅぎょう </vt:lpstr>
      <vt:lpstr>こんなかおをするときは　どんなきもち？</vt:lpstr>
      <vt:lpstr>こんなかおをするときは　どんなきもち？</vt:lpstr>
      <vt:lpstr>こんなかおをするときは　どんなきもち？</vt:lpstr>
      <vt:lpstr>　　「つらかったこと」があると、 　こんなきもち（かなしい・おこる・こわい　など）で　　 　こころのなかがいっぱいになるのは、  　　　　　だれにでもあること</vt:lpstr>
      <vt:lpstr>こんなきもちがずっとつづくと　どうなる？</vt:lpstr>
      <vt:lpstr>PowerPoint プレゼンテーション</vt:lpstr>
      <vt:lpstr>すこしリラックスしてみよう！</vt:lpstr>
      <vt:lpstr>こんなときに　やってみよう！こころとからだのセルフケア </vt:lpstr>
      <vt:lpstr>こんなときにやってみよう！ こころとからだのセルフケア</vt:lpstr>
      <vt:lpstr>こんなときにやってみよう！ こころとからだのセルフケア</vt:lpstr>
      <vt:lpstr>こんなときにやってみよう！ こころとからだのセルフケア</vt:lpstr>
      <vt:lpstr>１　びっくり・ドキドキ　→　おちつく・リラックス</vt:lpstr>
      <vt:lpstr>しんらいできるおとなに はなしをきいてもらう　</vt:lpstr>
      <vt:lpstr>たのしいことをする すこしずつチャレンジ！</vt:lpstr>
      <vt:lpstr>PowerPoint プレゼンテーション</vt:lpstr>
      <vt:lpstr>PowerPoint プレゼンテーション</vt:lpstr>
      <vt:lpstr>もういちど、 ちょっとリラックスしましょう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小原政彦</dc:creator>
  <cp:lastModifiedBy>川村 晃博</cp:lastModifiedBy>
  <cp:revision>18</cp:revision>
  <dcterms:created xsi:type="dcterms:W3CDTF">2014-07-09T08:34:16Z</dcterms:created>
  <dcterms:modified xsi:type="dcterms:W3CDTF">2026-07-17T00:58:52Z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