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ink/ink7.xml" ContentType="application/inkml+xml"/>
  <Override PartName="/ppt/ink/ink4.xml" ContentType="application/inkml+xml"/>
  <Override PartName="/ppt/ink/ink2.xml" ContentType="application/inkml+xml"/>
  <Override PartName="/ppt/ink/ink1.xml" ContentType="application/inkml+xml"/>
  <Override PartName="/ppt/ink/ink5.xml" ContentType="application/inkml+xml"/>
  <Override PartName="/ppt/ink/ink6.xml" ContentType="application/inkml+xml"/>
  <Override PartName="/ppt/ink/ink3.xml" ContentType="application/inkml+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0"/>
  </p:notesMasterIdLst>
  <p:sldIdLst>
    <p:sldId id="277" r:id="rId3"/>
    <p:sldId id="267" r:id="rId4"/>
    <p:sldId id="268" r:id="rId5"/>
    <p:sldId id="257" r:id="rId6"/>
    <p:sldId id="270" r:id="rId7"/>
    <p:sldId id="266" r:id="rId8"/>
    <p:sldId id="275" r:id="rId9"/>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76643" autoAdjust="0"/>
  </p:normalViewPr>
  <p:slideViewPr>
    <p:cSldViewPr snapToGrid="0">
      <p:cViewPr varScale="1">
        <p:scale>
          <a:sx n="57" d="100"/>
          <a:sy n="57" d="100"/>
        </p:scale>
        <p:origin x="590" y="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customXml" Target="../customXml/item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24T02:03:43.774"/>
    </inkml:context>
    <inkml:brush xml:id="br0">
      <inkml:brushProperty name="width" value="0.35" units="cm"/>
      <inkml:brushProperty name="height" value="0.35" units="cm"/>
      <inkml:brushProperty name="color" value="#849398"/>
    </inkml:brush>
  </inkml:definitions>
  <inkml:trace contextRef="#ctx0" brushRef="#br0">39 1 24575,'0'78'0,"0"0"0,0-11 0,0-12 0,0-15 0,0-3 0,0 8 0,0-12 0,0 21 0,0-21 0,0 32 0,0-15 0,0 9 0,0-17 0,0 1 0,0-4 0,0-8 0,0-5 0,0 0 0,0 13 0,0 1 0,0-1 0,0 0 0,0 0 0,0-4 0,0 4 0,0-11 0,0 12 0,0-6 0,0 6 0,0-1 0,0 0 0,0-8 0,0 14 0,0-12 0,0 13 0,0-14 0,0 5 0,0-6 0,0 8 0,0-17 0,0 13 0,0-22 0,0 15 0,0 0 0,0-6 0,0 15 0,0-13 0,0 9 0,0-9 0,0 13 0,0 2 0,0 2 0,0 5 0,0-5 0,0-1 0,0-1 0,0 15 0,0 5 0,0 4 0,0-4 0,-17 0 0,-5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24T02:04:04.151"/>
    </inkml:context>
    <inkml:brush xml:id="br0">
      <inkml:brushProperty name="width" value="0.35" units="cm"/>
      <inkml:brushProperty name="height" value="0.35" units="cm"/>
      <inkml:brushProperty name="color" value="#849398"/>
    </inkml:brush>
  </inkml:definitions>
  <inkml:trace contextRef="#ctx0" brushRef="#br0">2180 2350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24T02:04:11.483"/>
    </inkml:context>
    <inkml:brush xml:id="br0">
      <inkml:brushProperty name="width" value="0.35" units="cm"/>
      <inkml:brushProperty name="height" value="0.35" units="cm"/>
      <inkml:brushProperty name="color" value="#849398"/>
    </inkml:brush>
  </inkml:definitions>
  <inkml:trace contextRef="#ctx0" brushRef="#br0">0 1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24T02:04:19.679"/>
    </inkml:context>
    <inkml:brush xml:id="br0">
      <inkml:brushProperty name="width" value="0.35" units="cm"/>
      <inkml:brushProperty name="height" value="0.35" units="cm"/>
      <inkml:brushProperty name="color" value="#849398"/>
    </inkml:brush>
  </inkml:definitions>
  <inkml:trace contextRef="#ctx0" brushRef="#br0">1 501 24575,'9'-76'0,"22"38"0,16 4 0,33-6 0,14 4-164,-20 8 0,3 2 0,1 1 0,2 2 0,1 2 0,0 0 0,-4-2 0,-1 0 0,-1 4 0,-7 6 0,-2 3 0,-2 0-328,18-4 0,-7 2 794,-17 6 1,-7 3-1,-1 7-302,-43 23 0,-29 14 163,-37 24 1,23-29 0,-2 0-164,-4 7 0,-1-1 0,-3-2 0,1-2 0,2 2 0,1-1 0,-32 26 0,15-19 0,2-5 0,12-21 0,-1-5 0</inkml:trace>
  <inkml:trace contextRef="#ctx0" brushRef="#br0" timeOffset="767">2235 1050 24575,'68'-17'0,"-1"1"0,11-11 0,3 0 0,12 4 0,4 0-328,-31 3 0,2-1 0,0-1 164,4-4 0,0-1 0,0 1 0,-5 5 0,0 1 0,-1 0-82,27-7 0,-3 2 0,-11 7 0,-3 3-233,-15 5 1,-5 1 478,18-2 0,-24 61 0,-43 22 0,-27-18 0,-13 3 0,-14 5 0,-10 0 0,-10 7 0,-8-1-63,17-21 1,-4-2 0,0 0 0,-2 4 0,0-1-1,0-1 63,-1-3 0,0-3 0,-1-2 0,2-3 0,0-2 0,0-1 0,-24 15 0,0-3 0,0-4 0,-1-1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24T02:04:22.931"/>
    </inkml:context>
    <inkml:brush xml:id="br0">
      <inkml:brushProperty name="width" value="0.35" units="cm"/>
      <inkml:brushProperty name="height" value="0.35" units="cm"/>
      <inkml:brushProperty name="color" value="#849398"/>
    </inkml:brush>
  </inkml:definitions>
  <inkml:trace contextRef="#ctx0" brushRef="#br0">1 158 24575,'78'-43'0,"1"-1"0,-7 14 0,-1 8 0,-5 10 0,-1 7 0,0 4 0,-2 2 0,-5-1 0,-2 0 0,35 0 0,-12 0 0,-40 24 0,-13 8 0,-41 29 0,-44 11 0,12-34 0,-4 0 0,-1 6 0,-1-1 0,2-3 0,0-1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24T02:06:05.548"/>
    </inkml:context>
    <inkml:brush xml:id="br0">
      <inkml:brushProperty name="width" value="0.35" units="cm"/>
      <inkml:brushProperty name="height" value="0.35" units="cm"/>
      <inkml:brushProperty name="color" value="#849398"/>
    </inkml:brush>
  </inkml:definitions>
  <inkml:trace contextRef="#ctx0" brushRef="#br0">3156 765 24575,'-90'0'0,"3"0"0,9 0 0,-7-24 0,0-9 0,0-8 0,15-7 0,-4 11 0,9-9 0,2 4 0,10-16 0,8 10 0,12-11 0,13 11 0,14-4 0,4 8 0,2-1 0,0 16 0,0 3 0,15 9 0,18-9 0,23 6 0,29 7 0,9 4 0,-3 9 0,5 0 0,2 0 0,0 2 0,0 5 0,-11 12 0,-8 14 0,-18-13 0,-5 15 0,-23-22 0,-5 15 0,-54 26 0,-17 10 0</inkml:trace>
  <inkml:trace contextRef="#ctx0" brushRef="#br0" timeOffset="1748">1137 1196 24575,'-96'-17'0,"0"1"0,2 1 0,12 4 0,23 11 0,-4 0 0,-5 0 0,-1-11 0,-10-9 0,10-6 0,3-6 0,-1-10 0,1 10 0,10-19 0,10 6 0,16-10 0,10-3 0,9-3 0,11-5 0,22 7 0,17 1 0,33 10 0,-25 30 0,4 3 0,3 1 0,1 2 0,-3 4 0,0 3 0,5 0 0,0 1 0,-2 3 0,1 2 0,-3 0 0,0 0 0,0 1 0,-1 3 0,42 19 0,-16 8 0,-4 10 0,-33-12 0,-1 1 0,-38-5 0,-35-13 0,-8 22 0,-36-2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12-24T02:11:27.263"/>
    </inkml:context>
    <inkml:brush xml:id="br0">
      <inkml:brushProperty name="width" value="0.35" units="cm"/>
      <inkml:brushProperty name="height" value="0.35" units="cm"/>
      <inkml:brushProperty name="color" value="#849398"/>
    </inkml:brush>
  </inkml:definitions>
  <inkml:trace contextRef="#ctx0" brushRef="#br0">196 3608 24575,'-54'-53'0,"-1"1"0,4 3 0,15 2 0,36-5 0,0 4 0,0-17 0,0-1 0,0-3 0,0-7 0,0 4 0,0-7 0,0-6 0,0 5 0,0-5 0,2 4 0,5 3 0,4 0 0,8-1 0,3-8 0,4-4 0,3 1 0,3-1 0,5 8 0,-4-2 0,6 7 0,7 6 0,-3-11 0,10 5 0,-8 4 0,8 8 0,8-10 0,-26 37 0,1 0 0,3 0 0,1 2 0,2 0 0,1 2 0,0-1 0,1 0 0,1-3 0,1-1 0,5 3 0,1 0 0,-3 5 0,0-1 0,3-3 0,0 0 0,1 6 0,-1 1 0,-2-2 0,0-1 0,2 2 0,0 1 0,2 3 0,-1 0 0,-1 0 0,1 0 0,0 4 0,0 0 0,0-1 0,-1 1 0,1 1 0,1 0 0,1 1 0,1 1 0,1 1 0,1 1 0,-2 4 0,-1 0 0,0-4 0,1 1 0,3 6 0,0 1 0,-6-3 0,0 0 0,6 1 0,0 2 0,-2 2 0,-1 1 0,3 0 0,0-1 0,-3 2 0,-1-1 0,1 0 0,-1-1 0,-4 2 0,0 1 0,2 4 0,-1 0 0,42 0 0,-3 0 0,0 0 0,7 0 0,0 0 0,0 0 0,-2 9 0,-4 4 0,4 7 0,-5 6 0,-2 4 0,3 10 0,-10-3 0,3-5 0,-2 5 0,2-4 0,-4 4 0,4 2 0,-7 3 0,-6 3 0,-2-8 0,-5 9 0,-11-7 0,5 14 0,-7-8 0,1 8 0,-3-8 0,-5 8 0,-3-8 0,4 8 0,-3-8 0,3 8 0,-11-14 0,4 6 0,-4-7 0,8 16 0,-4-8 0,-6-14 0,-20-6 0,5-8 0,1 19 0,12-15 0,-1 6 0,-10 0 0,-3-15 0,3 14 0,10-17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A99A69AC-F819-4CD9-82DF-2AE077A4C085}" type="datetimeFigureOut">
              <a:rPr kumimoji="1" lang="ja-JP" altLang="en-US" smtClean="0"/>
              <a:t>2026/4/15</a:t>
            </a:fld>
            <a:endParaRPr kumimoji="1" lang="ja-JP" altLang="en-US"/>
          </a:p>
        </p:txBody>
      </p:sp>
      <p:sp>
        <p:nvSpPr>
          <p:cNvPr id="4" name="スライド イメージ プレースホルダー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ja-JP" altLang="en-US"/>
          </a:p>
        </p:txBody>
      </p:sp>
      <p:sp>
        <p:nvSpPr>
          <p:cNvPr id="5" name="ノート プレースホルダー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60C39E40-368E-48EC-97A1-DC172EE89F2C}" type="slidenum">
              <a:rPr kumimoji="1" lang="ja-JP" altLang="en-US" smtClean="0"/>
              <a:t>‹#›</a:t>
            </a:fld>
            <a:endParaRPr kumimoji="1" lang="ja-JP" altLang="en-US"/>
          </a:p>
        </p:txBody>
      </p:sp>
    </p:spTree>
    <p:extLst>
      <p:ext uri="{BB962C8B-B14F-4D97-AF65-F5344CB8AC3E}">
        <p14:creationId xmlns:p14="http://schemas.microsoft.com/office/powerpoint/2010/main" val="3054373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0C39E40-368E-48EC-97A1-DC172EE89F2C}" type="slidenum">
              <a:rPr kumimoji="1" lang="ja-JP" altLang="en-US" smtClean="0"/>
              <a:t>1</a:t>
            </a:fld>
            <a:endParaRPr kumimoji="1" lang="ja-JP" altLang="en-US"/>
          </a:p>
        </p:txBody>
      </p:sp>
    </p:spTree>
    <p:extLst>
      <p:ext uri="{BB962C8B-B14F-4D97-AF65-F5344CB8AC3E}">
        <p14:creationId xmlns:p14="http://schemas.microsoft.com/office/powerpoint/2010/main" val="3123484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児童たちのアイデアがあまり出なかったり、多すぎてまとまらなかったりした場合に、</a:t>
            </a:r>
            <a:endParaRPr kumimoji="1" lang="en-US" altLang="ja-JP" dirty="0"/>
          </a:p>
          <a:p>
            <a:r>
              <a:rPr kumimoji="1" lang="ja-JP" altLang="en-US" dirty="0"/>
              <a:t>選択肢として示してください。</a:t>
            </a:r>
            <a:endParaRPr kumimoji="1" lang="en-US" altLang="ja-JP" dirty="0"/>
          </a:p>
          <a:p>
            <a:r>
              <a:rPr kumimoji="1" lang="ja-JP" altLang="en-US" dirty="0"/>
              <a:t>また、資料集には「おちたおちた」遊びも掲載しています。参照してください。</a:t>
            </a:r>
          </a:p>
        </p:txBody>
      </p:sp>
      <p:sp>
        <p:nvSpPr>
          <p:cNvPr id="4" name="スライド番号プレースホルダー 3"/>
          <p:cNvSpPr>
            <a:spLocks noGrp="1"/>
          </p:cNvSpPr>
          <p:nvPr>
            <p:ph type="sldNum" sz="quarter" idx="5"/>
          </p:nvPr>
        </p:nvSpPr>
        <p:spPr/>
        <p:txBody>
          <a:bodyPr/>
          <a:lstStyle/>
          <a:p>
            <a:fld id="{60C39E40-368E-48EC-97A1-DC172EE89F2C}" type="slidenum">
              <a:rPr kumimoji="1" lang="ja-JP" altLang="en-US" smtClean="0"/>
              <a:t>2</a:t>
            </a:fld>
            <a:endParaRPr kumimoji="1" lang="ja-JP" altLang="en-US"/>
          </a:p>
        </p:txBody>
      </p:sp>
    </p:spTree>
    <p:extLst>
      <p:ext uri="{BB962C8B-B14F-4D97-AF65-F5344CB8AC3E}">
        <p14:creationId xmlns:p14="http://schemas.microsoft.com/office/powerpoint/2010/main" val="2393831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60C39E40-368E-48EC-97A1-DC172EE89F2C}" type="slidenum">
              <a:rPr kumimoji="1" lang="ja-JP" altLang="en-US" smtClean="0"/>
              <a:t>3</a:t>
            </a:fld>
            <a:endParaRPr kumimoji="1" lang="ja-JP" altLang="en-US"/>
          </a:p>
        </p:txBody>
      </p:sp>
    </p:spTree>
    <p:extLst>
      <p:ext uri="{BB962C8B-B14F-4D97-AF65-F5344CB8AC3E}">
        <p14:creationId xmlns:p14="http://schemas.microsoft.com/office/powerpoint/2010/main" val="29258485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「おちたおちた」ゲーム</a:t>
            </a:r>
            <a:endParaRPr kumimoji="1" lang="en-US" altLang="ja-JP" dirty="0"/>
          </a:p>
          <a:p>
            <a:r>
              <a:rPr kumimoji="1" lang="ja-JP" altLang="en-US" dirty="0"/>
              <a:t>特徴</a:t>
            </a:r>
          </a:p>
          <a:p>
            <a:pPr marL="0" indent="0">
              <a:buNone/>
            </a:pPr>
            <a:r>
              <a:rPr kumimoji="1" lang="ja-JP" altLang="en-US" dirty="0"/>
              <a:t>　先生や</a:t>
            </a:r>
            <a:r>
              <a:rPr lang="ja-JP" altLang="en-US" dirty="0"/>
              <a:t>児童に馴染みのあるゲームで取り入れやすく、道具を用いないため比較的簡素に行うことができる。先生が出すアイテムを聞き取る必要があり、自然と集中しやすく興奮しすぎないため、次の授業への移行がスムーズである。また、落ちるアイテムに、心とからだのサポート授業らしいアイテムや先生の裁量によるアイテムを加えることができ、融通さの面で便利である。</a:t>
            </a:r>
          </a:p>
          <a:p>
            <a:r>
              <a:rPr lang="ja-JP" altLang="en-US" dirty="0"/>
              <a:t>ねらい</a:t>
            </a:r>
          </a:p>
          <a:p>
            <a:pPr marL="0" indent="0">
              <a:buNone/>
            </a:pPr>
            <a:r>
              <a:rPr lang="ja-JP" altLang="en-US" dirty="0"/>
              <a:t>　落ちるアイテムに応じて先生と児童とが同じ動作を行うことにより信頼関係が生まれ、ひいては児童の安心感醸成の効果が期待できる。</a:t>
            </a:r>
          </a:p>
        </p:txBody>
      </p:sp>
      <p:sp>
        <p:nvSpPr>
          <p:cNvPr id="4" name="スライド番号プレースホルダー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34C2EF-8A97-4DAF-B099-E567883644D6}" type="slidenum">
              <a:rPr kumimoji="1" lang="en-US" altLang="ja-JP" sz="1200" b="0" i="0" u="none" strike="noStrike" kern="1200" cap="none" spc="0" normalizeH="0" baseline="0" noProof="0" smtClean="0">
                <a:ln>
                  <a:noFill/>
                </a:ln>
                <a:solidFill>
                  <a:srgbClr val="404040"/>
                </a:solidFill>
                <a:effectLst/>
                <a:uLnTx/>
                <a:uFillTx/>
                <a:latin typeface="Arial" panose="020B0604020202020204"/>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1200" b="0" i="0" u="none" strike="noStrike" kern="1200" cap="none" spc="0" normalizeH="0" baseline="0" noProof="0">
              <a:ln>
                <a:noFill/>
              </a:ln>
              <a:solidFill>
                <a:srgbClr val="404040"/>
              </a:solidFill>
              <a:effectLst/>
              <a:uLnTx/>
              <a:uFillTx/>
              <a:latin typeface="Arial" panose="020B0604020202020204"/>
              <a:ea typeface="Meiryo UI" panose="020B0604030504040204" pitchFamily="50" charset="-128"/>
              <a:cs typeface="+mn-cs"/>
            </a:endParaRPr>
          </a:p>
        </p:txBody>
      </p:sp>
    </p:spTree>
    <p:extLst>
      <p:ext uri="{BB962C8B-B14F-4D97-AF65-F5344CB8AC3E}">
        <p14:creationId xmlns:p14="http://schemas.microsoft.com/office/powerpoint/2010/main" val="1412772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落ちるアイテムの例</a:t>
            </a:r>
            <a:endParaRPr kumimoji="1" lang="en-US" altLang="ja-JP" dirty="0"/>
          </a:p>
          <a:p>
            <a:r>
              <a:rPr kumimoji="1" lang="ja-JP" altLang="en-US" dirty="0"/>
              <a:t>アイテムの例：リンゴ、たらい、涙、流れ星、ほっぺ、梅干し、雷、はっぱ、</a:t>
            </a:r>
            <a:r>
              <a:rPr kumimoji="1" lang="en-US" altLang="ja-JP" dirty="0"/>
              <a:t>etc.</a:t>
            </a:r>
          </a:p>
          <a:p>
            <a:r>
              <a:rPr kumimoji="1" lang="ja-JP" altLang="en-US" dirty="0"/>
              <a:t>心とからだのつながりをイメージさせるもの・・・ほっぺ、涙</a:t>
            </a:r>
          </a:p>
          <a:p>
            <a:r>
              <a:rPr kumimoji="1" lang="ja-JP" altLang="en-US" dirty="0"/>
              <a:t>イメージや想像力を培うもの・・・流れ星</a:t>
            </a:r>
          </a:p>
          <a:p>
            <a:r>
              <a:rPr kumimoji="1" lang="ja-JP" altLang="en-US" dirty="0"/>
              <a:t>子どもの絵によく出てくるもの・・・雷　　　　　　　　　　　　　　　　　　　</a:t>
            </a:r>
          </a:p>
          <a:p>
            <a:endParaRPr kumimoji="1" lang="ja-JP" altLang="en-US" dirty="0"/>
          </a:p>
          <a:p>
            <a:r>
              <a:rPr kumimoji="1" lang="ja-JP" altLang="en-US" dirty="0"/>
              <a:t>クラスの実態に応じて、先生が加えてみたいアイテムを追加しても構いません。</a:t>
            </a:r>
          </a:p>
          <a:p>
            <a:r>
              <a:rPr kumimoji="1" lang="ja-JP" altLang="en-US" dirty="0"/>
              <a:t>例）クラスの一体感を醸成したいなら</a:t>
            </a:r>
          </a:p>
          <a:p>
            <a:r>
              <a:rPr kumimoji="1" lang="ja-JP" altLang="en-US" dirty="0"/>
              <a:t>　　　　　　　・・・・大きな風船が落ちてきた！みんなで受け止めて！！</a:t>
            </a:r>
          </a:p>
          <a:p>
            <a:endParaRPr kumimoji="1" lang="ja-JP" altLang="en-US" dirty="0"/>
          </a:p>
        </p:txBody>
      </p:sp>
      <p:sp>
        <p:nvSpPr>
          <p:cNvPr id="4" name="スライド番号プレースホルダー 3"/>
          <p:cNvSpPr>
            <a:spLocks noGrp="1"/>
          </p:cNvSpPr>
          <p:nvPr>
            <p:ph type="sldNum" sz="quarter" idx="5"/>
          </p:nvPr>
        </p:nvSpPr>
        <p:spPr/>
        <p:txBody>
          <a:bodyPr/>
          <a:lstStyle/>
          <a:p>
            <a:fld id="{60C39E40-368E-48EC-97A1-DC172EE89F2C}" type="slidenum">
              <a:rPr kumimoji="1" lang="ja-JP" altLang="en-US" smtClean="0"/>
              <a:t>5</a:t>
            </a:fld>
            <a:endParaRPr kumimoji="1" lang="ja-JP" altLang="en-US"/>
          </a:p>
        </p:txBody>
      </p:sp>
    </p:spTree>
    <p:extLst>
      <p:ext uri="{BB962C8B-B14F-4D97-AF65-F5344CB8AC3E}">
        <p14:creationId xmlns:p14="http://schemas.microsoft.com/office/powerpoint/2010/main" val="35534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落ちるアイテムと動作の例</a:t>
            </a:r>
            <a:endParaRPr lang="en-US" altLang="ja-JP" dirty="0"/>
          </a:p>
          <a:p>
            <a:r>
              <a:rPr lang="ja-JP" altLang="en-US" dirty="0"/>
              <a:t>「リンゴ」・・・おちてきたリンゴを受け取る動作</a:t>
            </a:r>
          </a:p>
          <a:p>
            <a:r>
              <a:rPr lang="ja-JP" altLang="en-US" dirty="0"/>
              <a:t>「げんこつ」・・・頭をかばう動作</a:t>
            </a:r>
          </a:p>
          <a:p>
            <a:r>
              <a:rPr lang="ja-JP" altLang="en-US" dirty="0"/>
              <a:t>「雷」・・・おへそを隠す動作</a:t>
            </a:r>
          </a:p>
          <a:p>
            <a:r>
              <a:rPr lang="ja-JP" altLang="en-US" dirty="0"/>
              <a:t>「涙」・・・目の下を手でぬぐう動作</a:t>
            </a:r>
          </a:p>
          <a:p>
            <a:r>
              <a:rPr lang="ja-JP" altLang="en-US" dirty="0"/>
              <a:t>「流れ星」・・・指差しで流れ星を追う動作</a:t>
            </a:r>
          </a:p>
          <a:p>
            <a:r>
              <a:rPr lang="ja-JP" altLang="en-US" dirty="0"/>
              <a:t>「ほっぺ」・・・ほっぺをおさえる動作</a:t>
            </a:r>
          </a:p>
          <a:p>
            <a:r>
              <a:rPr lang="ja-JP" altLang="en-US" dirty="0"/>
              <a:t>「梅干し」・・・口をすぼめる動作</a:t>
            </a:r>
          </a:p>
          <a:p>
            <a:r>
              <a:rPr lang="ja-JP" altLang="en-US" dirty="0"/>
              <a:t>「はっぱ」・・・手をひらひらとさせる動作</a:t>
            </a:r>
          </a:p>
          <a:p>
            <a:endParaRPr kumimoji="1" lang="ja-JP" altLang="en-US" dirty="0"/>
          </a:p>
        </p:txBody>
      </p:sp>
      <p:sp>
        <p:nvSpPr>
          <p:cNvPr id="4" name="スライド番号プレースホルダー 3"/>
          <p:cNvSpPr>
            <a:spLocks noGrp="1"/>
          </p:cNvSpPr>
          <p:nvPr>
            <p:ph type="sldNum" sz="quarter" idx="5"/>
          </p:nvPr>
        </p:nvSpPr>
        <p:spPr/>
        <p:txBody>
          <a:bodyPr/>
          <a:lstStyle/>
          <a:p>
            <a:fld id="{60C39E40-368E-48EC-97A1-DC172EE89F2C}" type="slidenum">
              <a:rPr kumimoji="1" lang="ja-JP" altLang="en-US" smtClean="0"/>
              <a:t>6</a:t>
            </a:fld>
            <a:endParaRPr kumimoji="1" lang="ja-JP" altLang="en-US"/>
          </a:p>
        </p:txBody>
      </p:sp>
    </p:spTree>
    <p:extLst>
      <p:ext uri="{BB962C8B-B14F-4D97-AF65-F5344CB8AC3E}">
        <p14:creationId xmlns:p14="http://schemas.microsoft.com/office/powerpoint/2010/main" val="487261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0C39E40-368E-48EC-97A1-DC172EE89F2C}" type="slidenum">
              <a:rPr kumimoji="1" lang="ja-JP" altLang="en-US" smtClean="0"/>
              <a:t>7</a:t>
            </a:fld>
            <a:endParaRPr kumimoji="1" lang="ja-JP" altLang="en-US"/>
          </a:p>
        </p:txBody>
      </p:sp>
    </p:spTree>
    <p:extLst>
      <p:ext uri="{BB962C8B-B14F-4D97-AF65-F5344CB8AC3E}">
        <p14:creationId xmlns:p14="http://schemas.microsoft.com/office/powerpoint/2010/main" val="3074868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2165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2352355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2420434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7" name="図 6"/>
          <p:cNvPicPr>
            <a:picLocks noChangeAspect="1"/>
          </p:cNvPicPr>
          <p:nvPr/>
        </p:nvPicPr>
        <p:blipFill rotWithShape="1">
          <a:blip r:embed="rId2" cstate="print">
            <a:extLst>
              <a:ext uri="{28A0092B-C50C-407E-A947-70E740481C1C}">
                <a14:useLocalDpi xmlns:a14="http://schemas.microsoft.com/office/drawing/2010/main" val="0"/>
              </a:ext>
            </a:extLst>
          </a:blip>
          <a:srcRect l="2124" r="323" b="422"/>
          <a:stretch/>
        </p:blipFill>
        <p:spPr>
          <a:xfrm>
            <a:off x="1524" y="1"/>
            <a:ext cx="12188952" cy="6858000"/>
          </a:xfrm>
          <a:prstGeom prst="rect">
            <a:avLst/>
          </a:prstGeom>
        </p:spPr>
      </p:pic>
      <p:sp>
        <p:nvSpPr>
          <p:cNvPr id="2" name="タイトル 1"/>
          <p:cNvSpPr>
            <a:spLocks noGrp="1"/>
          </p:cNvSpPr>
          <p:nvPr>
            <p:ph type="ctrTitle"/>
          </p:nvPr>
        </p:nvSpPr>
        <p:spPr>
          <a:xfrm>
            <a:off x="838200" y="533400"/>
            <a:ext cx="8458200" cy="1828800"/>
          </a:xfrm>
        </p:spPr>
        <p:txBody>
          <a:bodyPr anchor="b">
            <a:normAutofit/>
          </a:bodyPr>
          <a:lstStyle>
            <a:lvl1pPr algn="l" latinLnBrk="0">
              <a:defRPr kumimoji="1" lang="ja-JP" sz="4400"/>
            </a:lvl1pPr>
          </a:lstStyle>
          <a:p>
            <a:r>
              <a:rPr kumimoji="1" lang="ja-JP" altLang="en-US"/>
              <a:t>マスター タイトルの書式設定</a:t>
            </a:r>
            <a:endParaRPr kumimoji="1" lang="ja-JP"/>
          </a:p>
        </p:txBody>
      </p:sp>
      <p:sp>
        <p:nvSpPr>
          <p:cNvPr id="3" name="サブタイトル 2"/>
          <p:cNvSpPr>
            <a:spLocks noGrp="1"/>
          </p:cNvSpPr>
          <p:nvPr>
            <p:ph type="subTitle" idx="1"/>
          </p:nvPr>
        </p:nvSpPr>
        <p:spPr>
          <a:xfrm>
            <a:off x="838200" y="2438400"/>
            <a:ext cx="7086600" cy="914400"/>
          </a:xfrm>
        </p:spPr>
        <p:txBody>
          <a:bodyPr>
            <a:normAutofit/>
          </a:bodyPr>
          <a:lstStyle>
            <a:lvl1pPr marL="0" indent="0" algn="l" latinLnBrk="0">
              <a:spcBef>
                <a:spcPts val="1200"/>
              </a:spcBef>
              <a:buNone/>
              <a:defRPr kumimoji="1" lang="ja-JP" sz="2400">
                <a:latin typeface="+mj-lt"/>
              </a:defRPr>
            </a:lvl1pPr>
            <a:lvl2pPr marL="457200" indent="0" algn="ctr" latinLnBrk="0">
              <a:buNone/>
              <a:defRPr kumimoji="1" lang="ja-JP" sz="2000"/>
            </a:lvl2pPr>
            <a:lvl3pPr marL="914400" indent="0" algn="ctr" latinLnBrk="0">
              <a:buNone/>
              <a:defRPr kumimoji="1" lang="ja-JP" sz="1800"/>
            </a:lvl3pPr>
            <a:lvl4pPr marL="1371600" indent="0" algn="ctr" latinLnBrk="0">
              <a:buNone/>
              <a:defRPr kumimoji="1" lang="ja-JP" sz="1600"/>
            </a:lvl4pPr>
            <a:lvl5pPr marL="1828800" indent="0" algn="ctr" latinLnBrk="0">
              <a:buNone/>
              <a:defRPr kumimoji="1" lang="ja-JP" sz="1600"/>
            </a:lvl5pPr>
            <a:lvl6pPr marL="2286000" indent="0" algn="ctr" latinLnBrk="0">
              <a:buNone/>
              <a:defRPr kumimoji="1" lang="ja-JP" sz="1600"/>
            </a:lvl6pPr>
            <a:lvl7pPr marL="2743200" indent="0" algn="ctr" latinLnBrk="0">
              <a:buNone/>
              <a:defRPr kumimoji="1" lang="ja-JP" sz="1600"/>
            </a:lvl7pPr>
            <a:lvl8pPr marL="3200400" indent="0" algn="ctr" latinLnBrk="0">
              <a:buNone/>
              <a:defRPr kumimoji="1" lang="ja-JP" sz="1600"/>
            </a:lvl8pPr>
            <a:lvl9pPr marL="3657600" indent="0" algn="ctr" latinLnBrk="0">
              <a:buNone/>
              <a:defRPr kumimoji="1" lang="ja-JP" sz="1600"/>
            </a:lvl9pPr>
          </a:lstStyle>
          <a:p>
            <a:r>
              <a:rPr kumimoji="1" lang="ja-JP" altLang="en-US"/>
              <a:t>マスター サブタイトルの書式設定</a:t>
            </a:r>
            <a:endParaRPr kumimoji="1" lang="ja-JP"/>
          </a:p>
        </p:txBody>
      </p:sp>
    </p:spTree>
    <p:extLst>
      <p:ext uri="{BB962C8B-B14F-4D97-AF65-F5344CB8AC3E}">
        <p14:creationId xmlns:p14="http://schemas.microsoft.com/office/powerpoint/2010/main" val="1217914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4" name="日付プレースホルダー 3"/>
          <p:cNvSpPr>
            <a:spLocks noGrp="1"/>
          </p:cNvSpPr>
          <p:nvPr>
            <p:ph type="dt" sz="half" idx="10"/>
          </p:nvPr>
        </p:nvSpPr>
        <p:spPr/>
        <p:txBody>
          <a:bodyPr/>
          <a:lstStyle/>
          <a:p>
            <a:fld id="{7FC8593D-7C47-471E-A8DF-97AC4FFD13F5}" type="datetimeFigureOut">
              <a:t>2026/4/15</a:t>
            </a:fld>
            <a:endParaRPr kumimoji="1" lang="ja-JP"/>
          </a:p>
        </p:txBody>
      </p:sp>
      <p:sp>
        <p:nvSpPr>
          <p:cNvPr id="5" name="フッター プレースホルダー 4"/>
          <p:cNvSpPr>
            <a:spLocks noGrp="1"/>
          </p:cNvSpPr>
          <p:nvPr>
            <p:ph type="ftr" sz="quarter" idx="11"/>
          </p:nvPr>
        </p:nvSpPr>
        <p:spPr/>
        <p:txBody>
          <a:bodyPr/>
          <a:lstStyle/>
          <a:p>
            <a:endParaRPr kumimoji="1" lang="ja-JP"/>
          </a:p>
        </p:txBody>
      </p:sp>
      <p:sp>
        <p:nvSpPr>
          <p:cNvPr id="6" name="スライド番号プレースホルダー 5"/>
          <p:cNvSpPr>
            <a:spLocks noGrp="1"/>
          </p:cNvSpPr>
          <p:nvPr>
            <p:ph type="sldNum" sz="quarter" idx="12"/>
          </p:nvPr>
        </p:nvSpPr>
        <p:spPr/>
        <p:txBody>
          <a:bodyPr/>
          <a:lstStyle/>
          <a:p>
            <a:fld id="{289D71E3-7D81-4C24-B9D8-6B108755C64C}" type="slidenum">
              <a:t>‹#›</a:t>
            </a:fld>
            <a:endParaRPr kumimoji="1" lang="ja-JP"/>
          </a:p>
        </p:txBody>
      </p:sp>
    </p:spTree>
    <p:extLst>
      <p:ext uri="{BB962C8B-B14F-4D97-AF65-F5344CB8AC3E}">
        <p14:creationId xmlns:p14="http://schemas.microsoft.com/office/powerpoint/2010/main" val="1818804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pic>
        <p:nvPicPr>
          <p:cNvPr id="7" name="図 6"/>
          <p:cNvPicPr>
            <a:picLocks noChangeAspect="1"/>
          </p:cNvPicPr>
          <p:nvPr/>
        </p:nvPicPr>
        <p:blipFill rotWithShape="1">
          <a:blip r:embed="rId2" cstate="print">
            <a:extLst>
              <a:ext uri="{28A0092B-C50C-407E-A947-70E740481C1C}">
                <a14:useLocalDpi xmlns:a14="http://schemas.microsoft.com/office/drawing/2010/main" val="0"/>
              </a:ext>
            </a:extLst>
          </a:blip>
          <a:srcRect l="434" t="422"/>
          <a:stretch/>
        </p:blipFill>
        <p:spPr>
          <a:xfrm>
            <a:off x="0" y="0"/>
            <a:ext cx="12188952" cy="6857176"/>
          </a:xfrm>
          <a:prstGeom prst="rect">
            <a:avLst/>
          </a:prstGeom>
        </p:spPr>
      </p:pic>
      <p:sp>
        <p:nvSpPr>
          <p:cNvPr id="2" name="タイトル 1"/>
          <p:cNvSpPr>
            <a:spLocks noGrp="1"/>
          </p:cNvSpPr>
          <p:nvPr>
            <p:ph type="title"/>
          </p:nvPr>
        </p:nvSpPr>
        <p:spPr>
          <a:xfrm>
            <a:off x="3352800" y="533400"/>
            <a:ext cx="7315200" cy="1828800"/>
          </a:xfrm>
        </p:spPr>
        <p:txBody>
          <a:bodyPr anchor="b">
            <a:normAutofit/>
          </a:bodyPr>
          <a:lstStyle>
            <a:lvl1pPr latinLnBrk="0">
              <a:defRPr kumimoji="1" lang="ja-JP" sz="4400"/>
            </a:lvl1pPr>
          </a:lstStyle>
          <a:p>
            <a:r>
              <a:rPr kumimoji="1" lang="ja-JP" altLang="en-US"/>
              <a:t>マスター タイトルの書式設定</a:t>
            </a:r>
            <a:endParaRPr kumimoji="1" lang="ja-JP"/>
          </a:p>
        </p:txBody>
      </p:sp>
      <p:sp>
        <p:nvSpPr>
          <p:cNvPr id="3" name="テキスト プレースホルダー 2"/>
          <p:cNvSpPr>
            <a:spLocks noGrp="1"/>
          </p:cNvSpPr>
          <p:nvPr>
            <p:ph type="body" idx="1"/>
          </p:nvPr>
        </p:nvSpPr>
        <p:spPr>
          <a:xfrm>
            <a:off x="3352800" y="2438400"/>
            <a:ext cx="5486400" cy="914400"/>
          </a:xfrm>
        </p:spPr>
        <p:txBody>
          <a:bodyPr>
            <a:normAutofit/>
          </a:bodyPr>
          <a:lstStyle>
            <a:lvl1pPr marL="0" indent="0" latinLnBrk="0">
              <a:spcBef>
                <a:spcPts val="1200"/>
              </a:spcBef>
              <a:buNone/>
              <a:defRPr kumimoji="1" lang="ja-JP" sz="2400">
                <a:solidFill>
                  <a:schemeClr val="tx1"/>
                </a:solidFill>
                <a:latin typeface="+mj-lt"/>
              </a:defRPr>
            </a:lvl1pPr>
            <a:lvl2pPr marL="457200" indent="0" latinLnBrk="0">
              <a:buNone/>
              <a:defRPr kumimoji="1" lang="ja-JP" sz="2000">
                <a:solidFill>
                  <a:schemeClr val="tx1">
                    <a:tint val="75000"/>
                  </a:schemeClr>
                </a:solidFill>
              </a:defRPr>
            </a:lvl2pPr>
            <a:lvl3pPr marL="914400" indent="0" latinLnBrk="0">
              <a:buNone/>
              <a:defRPr kumimoji="1" lang="ja-JP" sz="1800">
                <a:solidFill>
                  <a:schemeClr val="tx1">
                    <a:tint val="75000"/>
                  </a:schemeClr>
                </a:solidFill>
              </a:defRPr>
            </a:lvl3pPr>
            <a:lvl4pPr marL="1371600" indent="0" latinLnBrk="0">
              <a:buNone/>
              <a:defRPr kumimoji="1" lang="ja-JP" sz="1600">
                <a:solidFill>
                  <a:schemeClr val="tx1">
                    <a:tint val="75000"/>
                  </a:schemeClr>
                </a:solidFill>
              </a:defRPr>
            </a:lvl4pPr>
            <a:lvl5pPr marL="1828800" indent="0" latinLnBrk="0">
              <a:buNone/>
              <a:defRPr kumimoji="1" lang="ja-JP" sz="1600">
                <a:solidFill>
                  <a:schemeClr val="tx1">
                    <a:tint val="75000"/>
                  </a:schemeClr>
                </a:solidFill>
              </a:defRPr>
            </a:lvl5pPr>
            <a:lvl6pPr marL="2286000" indent="0" latinLnBrk="0">
              <a:buNone/>
              <a:defRPr kumimoji="1" lang="ja-JP" sz="1600">
                <a:solidFill>
                  <a:schemeClr val="tx1">
                    <a:tint val="75000"/>
                  </a:schemeClr>
                </a:solidFill>
              </a:defRPr>
            </a:lvl6pPr>
            <a:lvl7pPr marL="2743200" indent="0" latinLnBrk="0">
              <a:buNone/>
              <a:defRPr kumimoji="1" lang="ja-JP" sz="1600">
                <a:solidFill>
                  <a:schemeClr val="tx1">
                    <a:tint val="75000"/>
                  </a:schemeClr>
                </a:solidFill>
              </a:defRPr>
            </a:lvl7pPr>
            <a:lvl8pPr marL="3200400" indent="0" latinLnBrk="0">
              <a:buNone/>
              <a:defRPr kumimoji="1" lang="ja-JP" sz="1600">
                <a:solidFill>
                  <a:schemeClr val="tx1">
                    <a:tint val="75000"/>
                  </a:schemeClr>
                </a:solidFill>
              </a:defRPr>
            </a:lvl8pPr>
            <a:lvl9pPr marL="3657600" indent="0" latinLnBrk="0">
              <a:buNone/>
              <a:defRPr kumimoji="1" lang="ja-JP" sz="1600">
                <a:solidFill>
                  <a:schemeClr val="tx1">
                    <a:tint val="75000"/>
                  </a:schemeClr>
                </a:solidFill>
              </a:defRPr>
            </a:lvl9pPr>
          </a:lstStyle>
          <a:p>
            <a:pPr lvl="0"/>
            <a:r>
              <a:rPr kumimoji="1" lang="ja-JP" altLang="en-US"/>
              <a:t>マスター テキストの書式設定</a:t>
            </a:r>
          </a:p>
        </p:txBody>
      </p:sp>
    </p:spTree>
    <p:extLst>
      <p:ext uri="{BB962C8B-B14F-4D97-AF65-F5344CB8AC3E}">
        <p14:creationId xmlns:p14="http://schemas.microsoft.com/office/powerpoint/2010/main" val="3016349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p>
        </p:txBody>
      </p:sp>
      <p:sp>
        <p:nvSpPr>
          <p:cNvPr id="3" name="コンテンツ プレースホルダー 2"/>
          <p:cNvSpPr>
            <a:spLocks noGrp="1"/>
          </p:cNvSpPr>
          <p:nvPr>
            <p:ph sz="half" idx="1"/>
          </p:nvPr>
        </p:nvSpPr>
        <p:spPr>
          <a:xfrm>
            <a:off x="1524000" y="1825625"/>
            <a:ext cx="4389120" cy="347472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4" name="コンテンツ プレースホルダー 3"/>
          <p:cNvSpPr>
            <a:spLocks noGrp="1"/>
          </p:cNvSpPr>
          <p:nvPr>
            <p:ph sz="half" idx="2"/>
          </p:nvPr>
        </p:nvSpPr>
        <p:spPr>
          <a:xfrm>
            <a:off x="6278880" y="1825625"/>
            <a:ext cx="4389120" cy="347472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5" name="日付プレースホルダー 4"/>
          <p:cNvSpPr>
            <a:spLocks noGrp="1"/>
          </p:cNvSpPr>
          <p:nvPr>
            <p:ph type="dt" sz="half" idx="10"/>
          </p:nvPr>
        </p:nvSpPr>
        <p:spPr/>
        <p:txBody>
          <a:bodyPr/>
          <a:lstStyle/>
          <a:p>
            <a:fld id="{7FC8593D-7C47-471E-A8DF-97AC4FFD13F5}" type="datetimeFigureOut">
              <a:t>2026/4/15</a:t>
            </a:fld>
            <a:endParaRPr kumimoji="1" lang="ja-JP"/>
          </a:p>
        </p:txBody>
      </p:sp>
      <p:sp>
        <p:nvSpPr>
          <p:cNvPr id="6" name="フッター プレースホルダー 5"/>
          <p:cNvSpPr>
            <a:spLocks noGrp="1"/>
          </p:cNvSpPr>
          <p:nvPr>
            <p:ph type="ftr" sz="quarter" idx="11"/>
          </p:nvPr>
        </p:nvSpPr>
        <p:spPr/>
        <p:txBody>
          <a:bodyPr/>
          <a:lstStyle/>
          <a:p>
            <a:endParaRPr kumimoji="1" lang="ja-JP"/>
          </a:p>
        </p:txBody>
      </p:sp>
      <p:sp>
        <p:nvSpPr>
          <p:cNvPr id="7" name="スライド番号プレースホルダー 6"/>
          <p:cNvSpPr>
            <a:spLocks noGrp="1"/>
          </p:cNvSpPr>
          <p:nvPr>
            <p:ph type="sldNum" sz="quarter" idx="12"/>
          </p:nvPr>
        </p:nvSpPr>
        <p:spPr/>
        <p:txBody>
          <a:bodyPr/>
          <a:lstStyle/>
          <a:p>
            <a:fld id="{289D71E3-7D81-4C24-B9D8-6B108755C64C}" type="slidenum">
              <a:t>‹#›</a:t>
            </a:fld>
            <a:endParaRPr kumimoji="1" lang="ja-JP"/>
          </a:p>
        </p:txBody>
      </p:sp>
    </p:spTree>
    <p:extLst>
      <p:ext uri="{BB962C8B-B14F-4D97-AF65-F5344CB8AC3E}">
        <p14:creationId xmlns:p14="http://schemas.microsoft.com/office/powerpoint/2010/main" val="1578463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p>
        </p:txBody>
      </p:sp>
      <p:sp>
        <p:nvSpPr>
          <p:cNvPr id="3" name="テキスト プレースホルダー 2"/>
          <p:cNvSpPr>
            <a:spLocks noGrp="1"/>
          </p:cNvSpPr>
          <p:nvPr>
            <p:ph type="body" idx="1"/>
          </p:nvPr>
        </p:nvSpPr>
        <p:spPr>
          <a:xfrm>
            <a:off x="1524000" y="1828799"/>
            <a:ext cx="4389120" cy="795867"/>
          </a:xfrm>
        </p:spPr>
        <p:txBody>
          <a:bodyPr anchor="ctr">
            <a:normAutofit/>
          </a:bodyPr>
          <a:lstStyle>
            <a:lvl1pPr marL="0" indent="0" latinLnBrk="0">
              <a:spcBef>
                <a:spcPts val="0"/>
              </a:spcBef>
              <a:buNone/>
              <a:defRPr kumimoji="1" lang="ja-JP" sz="2400" b="0">
                <a:solidFill>
                  <a:schemeClr val="accent4">
                    <a:lumMod val="75000"/>
                  </a:schemeClr>
                </a:solidFill>
                <a:latin typeface="+mj-lt"/>
              </a:defRPr>
            </a:lvl1pPr>
            <a:lvl2pPr marL="457200" indent="0" latinLnBrk="0">
              <a:buNone/>
              <a:defRPr kumimoji="1" lang="ja-JP" sz="2000" b="1"/>
            </a:lvl2pPr>
            <a:lvl3pPr marL="914400" indent="0" latinLnBrk="0">
              <a:buNone/>
              <a:defRPr kumimoji="1" lang="ja-JP" sz="1800" b="1"/>
            </a:lvl3pPr>
            <a:lvl4pPr marL="1371600" indent="0" latinLnBrk="0">
              <a:buNone/>
              <a:defRPr kumimoji="1" lang="ja-JP" sz="1600" b="1"/>
            </a:lvl4pPr>
            <a:lvl5pPr marL="1828800" indent="0" latinLnBrk="0">
              <a:buNone/>
              <a:defRPr kumimoji="1" lang="ja-JP" sz="1600" b="1"/>
            </a:lvl5pPr>
            <a:lvl6pPr marL="2286000" indent="0" latinLnBrk="0">
              <a:buNone/>
              <a:defRPr kumimoji="1" lang="ja-JP" sz="1600" b="1"/>
            </a:lvl6pPr>
            <a:lvl7pPr marL="2743200" indent="0" latinLnBrk="0">
              <a:buNone/>
              <a:defRPr kumimoji="1" lang="ja-JP" sz="1600" b="1"/>
            </a:lvl7pPr>
            <a:lvl8pPr marL="3200400" indent="0" latinLnBrk="0">
              <a:buNone/>
              <a:defRPr kumimoji="1" lang="ja-JP" sz="1600" b="1"/>
            </a:lvl8pPr>
            <a:lvl9pPr marL="3657600" indent="0" latinLnBrk="0">
              <a:buNone/>
              <a:defRPr kumimoji="1" lang="ja-JP"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1524000" y="2624666"/>
            <a:ext cx="4389120" cy="267546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5" name="テキスト プレースホルダー 4"/>
          <p:cNvSpPr>
            <a:spLocks noGrp="1"/>
          </p:cNvSpPr>
          <p:nvPr>
            <p:ph type="body" sz="quarter" idx="3"/>
          </p:nvPr>
        </p:nvSpPr>
        <p:spPr>
          <a:xfrm>
            <a:off x="6278880" y="1828799"/>
            <a:ext cx="4389120" cy="795867"/>
          </a:xfrm>
        </p:spPr>
        <p:txBody>
          <a:bodyPr anchor="ctr">
            <a:normAutofit/>
          </a:bodyPr>
          <a:lstStyle>
            <a:lvl1pPr marL="0" indent="0" latinLnBrk="0">
              <a:spcBef>
                <a:spcPts val="0"/>
              </a:spcBef>
              <a:buNone/>
              <a:defRPr kumimoji="1" lang="ja-JP" sz="2400" b="0">
                <a:solidFill>
                  <a:schemeClr val="accent4">
                    <a:lumMod val="75000"/>
                  </a:schemeClr>
                </a:solidFill>
                <a:latin typeface="+mj-lt"/>
              </a:defRPr>
            </a:lvl1pPr>
            <a:lvl2pPr marL="457200" indent="0" latinLnBrk="0">
              <a:buNone/>
              <a:defRPr kumimoji="1" lang="ja-JP" sz="2000" b="1"/>
            </a:lvl2pPr>
            <a:lvl3pPr marL="914400" indent="0" latinLnBrk="0">
              <a:buNone/>
              <a:defRPr kumimoji="1" lang="ja-JP" sz="1800" b="1"/>
            </a:lvl3pPr>
            <a:lvl4pPr marL="1371600" indent="0" latinLnBrk="0">
              <a:buNone/>
              <a:defRPr kumimoji="1" lang="ja-JP" sz="1600" b="1"/>
            </a:lvl4pPr>
            <a:lvl5pPr marL="1828800" indent="0" latinLnBrk="0">
              <a:buNone/>
              <a:defRPr kumimoji="1" lang="ja-JP" sz="1600" b="1"/>
            </a:lvl5pPr>
            <a:lvl6pPr marL="2286000" indent="0" latinLnBrk="0">
              <a:buNone/>
              <a:defRPr kumimoji="1" lang="ja-JP" sz="1600" b="1"/>
            </a:lvl6pPr>
            <a:lvl7pPr marL="2743200" indent="0" latinLnBrk="0">
              <a:buNone/>
              <a:defRPr kumimoji="1" lang="ja-JP" sz="1600" b="1"/>
            </a:lvl7pPr>
            <a:lvl8pPr marL="3200400" indent="0" latinLnBrk="0">
              <a:buNone/>
              <a:defRPr kumimoji="1" lang="ja-JP" sz="1600" b="1"/>
            </a:lvl8pPr>
            <a:lvl9pPr marL="3657600" indent="0" latinLnBrk="0">
              <a:buNone/>
              <a:defRPr kumimoji="1" lang="ja-JP"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278880" y="2624666"/>
            <a:ext cx="4389120" cy="2675467"/>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7" name="日付プレースホルダー 6"/>
          <p:cNvSpPr>
            <a:spLocks noGrp="1"/>
          </p:cNvSpPr>
          <p:nvPr>
            <p:ph type="dt" sz="half" idx="10"/>
          </p:nvPr>
        </p:nvSpPr>
        <p:spPr/>
        <p:txBody>
          <a:bodyPr/>
          <a:lstStyle/>
          <a:p>
            <a:fld id="{7FC8593D-7C47-471E-A8DF-97AC4FFD13F5}" type="datetimeFigureOut">
              <a:t>2026/4/15</a:t>
            </a:fld>
            <a:endParaRPr kumimoji="1" lang="ja-JP"/>
          </a:p>
        </p:txBody>
      </p:sp>
      <p:sp>
        <p:nvSpPr>
          <p:cNvPr id="8" name="フッター プレースホルダー 7"/>
          <p:cNvSpPr>
            <a:spLocks noGrp="1"/>
          </p:cNvSpPr>
          <p:nvPr>
            <p:ph type="ftr" sz="quarter" idx="11"/>
          </p:nvPr>
        </p:nvSpPr>
        <p:spPr/>
        <p:txBody>
          <a:bodyPr/>
          <a:lstStyle/>
          <a:p>
            <a:endParaRPr kumimoji="1" lang="ja-JP"/>
          </a:p>
        </p:txBody>
      </p:sp>
      <p:sp>
        <p:nvSpPr>
          <p:cNvPr id="9" name="スライド番号プレースホルダー 8"/>
          <p:cNvSpPr>
            <a:spLocks noGrp="1"/>
          </p:cNvSpPr>
          <p:nvPr>
            <p:ph type="sldNum" sz="quarter" idx="12"/>
          </p:nvPr>
        </p:nvSpPr>
        <p:spPr/>
        <p:txBody>
          <a:bodyPr/>
          <a:lstStyle/>
          <a:p>
            <a:fld id="{289D71E3-7D81-4C24-B9D8-6B108755C64C}" type="slidenum">
              <a:t>‹#›</a:t>
            </a:fld>
            <a:endParaRPr kumimoji="1" lang="ja-JP"/>
          </a:p>
        </p:txBody>
      </p:sp>
    </p:spTree>
    <p:extLst>
      <p:ext uri="{BB962C8B-B14F-4D97-AF65-F5344CB8AC3E}">
        <p14:creationId xmlns:p14="http://schemas.microsoft.com/office/powerpoint/2010/main" val="1141677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p>
        </p:txBody>
      </p:sp>
      <p:sp>
        <p:nvSpPr>
          <p:cNvPr id="3" name="日付プレースホルダー 2"/>
          <p:cNvSpPr>
            <a:spLocks noGrp="1"/>
          </p:cNvSpPr>
          <p:nvPr>
            <p:ph type="dt" sz="half" idx="10"/>
          </p:nvPr>
        </p:nvSpPr>
        <p:spPr/>
        <p:txBody>
          <a:bodyPr/>
          <a:lstStyle/>
          <a:p>
            <a:fld id="{7FC8593D-7C47-471E-A8DF-97AC4FFD13F5}" type="datetimeFigureOut">
              <a:t>2026/4/15</a:t>
            </a:fld>
            <a:endParaRPr kumimoji="1" lang="ja-JP"/>
          </a:p>
        </p:txBody>
      </p:sp>
      <p:sp>
        <p:nvSpPr>
          <p:cNvPr id="4" name="フッター プレースホルダー 3"/>
          <p:cNvSpPr>
            <a:spLocks noGrp="1"/>
          </p:cNvSpPr>
          <p:nvPr>
            <p:ph type="ftr" sz="quarter" idx="11"/>
          </p:nvPr>
        </p:nvSpPr>
        <p:spPr/>
        <p:txBody>
          <a:bodyPr/>
          <a:lstStyle/>
          <a:p>
            <a:endParaRPr kumimoji="1" lang="ja-JP"/>
          </a:p>
        </p:txBody>
      </p:sp>
      <p:sp>
        <p:nvSpPr>
          <p:cNvPr id="5" name="スライド番号プレースホルダー 4"/>
          <p:cNvSpPr>
            <a:spLocks noGrp="1"/>
          </p:cNvSpPr>
          <p:nvPr>
            <p:ph type="sldNum" sz="quarter" idx="12"/>
          </p:nvPr>
        </p:nvSpPr>
        <p:spPr/>
        <p:txBody>
          <a:bodyPr/>
          <a:lstStyle/>
          <a:p>
            <a:fld id="{289D71E3-7D81-4C24-B9D8-6B108755C64C}" type="slidenum">
              <a:t>‹#›</a:t>
            </a:fld>
            <a:endParaRPr kumimoji="1" lang="ja-JP"/>
          </a:p>
        </p:txBody>
      </p:sp>
    </p:spTree>
    <p:extLst>
      <p:ext uri="{BB962C8B-B14F-4D97-AF65-F5344CB8AC3E}">
        <p14:creationId xmlns:p14="http://schemas.microsoft.com/office/powerpoint/2010/main" val="3817799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FC8593D-7C47-471E-A8DF-97AC4FFD13F5}" type="datetimeFigureOut">
              <a:t>2026/4/15</a:t>
            </a:fld>
            <a:endParaRPr kumimoji="1" lang="ja-JP"/>
          </a:p>
        </p:txBody>
      </p:sp>
      <p:sp>
        <p:nvSpPr>
          <p:cNvPr id="3" name="フッター プレースホルダー 2"/>
          <p:cNvSpPr>
            <a:spLocks noGrp="1"/>
          </p:cNvSpPr>
          <p:nvPr>
            <p:ph type="ftr" sz="quarter" idx="11"/>
          </p:nvPr>
        </p:nvSpPr>
        <p:spPr/>
        <p:txBody>
          <a:bodyPr/>
          <a:lstStyle/>
          <a:p>
            <a:endParaRPr kumimoji="1" lang="ja-JP"/>
          </a:p>
        </p:txBody>
      </p:sp>
      <p:sp>
        <p:nvSpPr>
          <p:cNvPr id="4" name="スライド番号プレースホルダー 3"/>
          <p:cNvSpPr>
            <a:spLocks noGrp="1"/>
          </p:cNvSpPr>
          <p:nvPr>
            <p:ph type="sldNum" sz="quarter" idx="12"/>
          </p:nvPr>
        </p:nvSpPr>
        <p:spPr/>
        <p:txBody>
          <a:bodyPr/>
          <a:lstStyle/>
          <a:p>
            <a:fld id="{289D71E3-7D81-4C24-B9D8-6B108755C64C}" type="slidenum">
              <a:t>‹#›</a:t>
            </a:fld>
            <a:endParaRPr kumimoji="1" lang="ja-JP"/>
          </a:p>
        </p:txBody>
      </p:sp>
    </p:spTree>
    <p:extLst>
      <p:ext uri="{BB962C8B-B14F-4D97-AF65-F5344CB8AC3E}">
        <p14:creationId xmlns:p14="http://schemas.microsoft.com/office/powerpoint/2010/main" val="3389465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chor="b"/>
          <a:lstStyle>
            <a:lvl1pPr latinLnBrk="0">
              <a:defRPr kumimoji="1" lang="ja-JP" sz="3200"/>
            </a:lvl1pPr>
          </a:lstStyle>
          <a:p>
            <a:r>
              <a:rPr kumimoji="1" lang="ja-JP" altLang="en-US"/>
              <a:t>マスター タイトルの書式設定</a:t>
            </a:r>
            <a:endParaRPr kumimoji="1" lang="ja-JP"/>
          </a:p>
        </p:txBody>
      </p:sp>
      <p:sp>
        <p:nvSpPr>
          <p:cNvPr id="3" name="コンテンツ プレースホルダー 2"/>
          <p:cNvSpPr>
            <a:spLocks noGrp="1"/>
          </p:cNvSpPr>
          <p:nvPr>
            <p:ph idx="1"/>
          </p:nvPr>
        </p:nvSpPr>
        <p:spPr>
          <a:xfrm>
            <a:off x="4724400" y="1828800"/>
            <a:ext cx="5943600" cy="3476625"/>
          </a:xfrm>
        </p:spPr>
        <p:txBody>
          <a:bodyPr>
            <a:normAutofit/>
          </a:bodyPr>
          <a:lstStyle>
            <a:lvl1pPr latinLnBrk="0">
              <a:defRPr kumimoji="1" lang="ja-JP" sz="2000"/>
            </a:lvl1pPr>
            <a:lvl2pPr latinLnBrk="0">
              <a:defRPr kumimoji="1" lang="ja-JP" sz="1800"/>
            </a:lvl2pPr>
            <a:lvl3pPr latinLnBrk="0">
              <a:defRPr kumimoji="1" lang="ja-JP" sz="1600"/>
            </a:lvl3pPr>
            <a:lvl4pPr latinLnBrk="0">
              <a:defRPr kumimoji="1" lang="ja-JP" sz="1400"/>
            </a:lvl4pPr>
            <a:lvl5pPr latinLnBrk="0">
              <a:defRPr kumimoji="1" lang="ja-JP" sz="1400"/>
            </a:lvl5pPr>
            <a:lvl6pPr latinLnBrk="0">
              <a:defRPr kumimoji="1" lang="ja-JP" sz="2000"/>
            </a:lvl6pPr>
            <a:lvl7pPr latinLnBrk="0">
              <a:defRPr kumimoji="1" lang="ja-JP" sz="2000"/>
            </a:lvl7pPr>
            <a:lvl8pPr latinLnBrk="0">
              <a:defRPr kumimoji="1" lang="ja-JP" sz="2000"/>
            </a:lvl8pPr>
            <a:lvl9pPr latinLnBrk="0">
              <a:defRPr kumimoji="1" lang="ja-JP"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4" name="テキスト プレースホルダー 3"/>
          <p:cNvSpPr>
            <a:spLocks noGrp="1"/>
          </p:cNvSpPr>
          <p:nvPr>
            <p:ph type="body" sz="half" idx="2"/>
          </p:nvPr>
        </p:nvSpPr>
        <p:spPr>
          <a:xfrm>
            <a:off x="1523999" y="1828800"/>
            <a:ext cx="2926080" cy="3476625"/>
          </a:xfrm>
        </p:spPr>
        <p:txBody>
          <a:bodyPr>
            <a:normAutofit/>
          </a:bodyPr>
          <a:lstStyle>
            <a:lvl1pPr marL="0" indent="0" latinLnBrk="0">
              <a:spcBef>
                <a:spcPts val="1200"/>
              </a:spcBef>
              <a:buNone/>
              <a:defRPr kumimoji="1" lang="ja-JP" sz="1800"/>
            </a:lvl1pPr>
            <a:lvl2pPr marL="457200" indent="0" latinLnBrk="0">
              <a:buNone/>
              <a:defRPr kumimoji="1" lang="ja-JP" sz="1400"/>
            </a:lvl2pPr>
            <a:lvl3pPr marL="914400" indent="0" latinLnBrk="0">
              <a:buNone/>
              <a:defRPr kumimoji="1" lang="ja-JP" sz="1200"/>
            </a:lvl3pPr>
            <a:lvl4pPr marL="1371600" indent="0" latinLnBrk="0">
              <a:buNone/>
              <a:defRPr kumimoji="1" lang="ja-JP" sz="1000"/>
            </a:lvl4pPr>
            <a:lvl5pPr marL="1828800" indent="0" latinLnBrk="0">
              <a:buNone/>
              <a:defRPr kumimoji="1" lang="ja-JP" sz="1000"/>
            </a:lvl5pPr>
            <a:lvl6pPr marL="2286000" indent="0" latinLnBrk="0">
              <a:buNone/>
              <a:defRPr kumimoji="1" lang="ja-JP" sz="1000"/>
            </a:lvl6pPr>
            <a:lvl7pPr marL="2743200" indent="0" latinLnBrk="0">
              <a:buNone/>
              <a:defRPr kumimoji="1" lang="ja-JP" sz="1000"/>
            </a:lvl7pPr>
            <a:lvl8pPr marL="3200400" indent="0" latinLnBrk="0">
              <a:buNone/>
              <a:defRPr kumimoji="1" lang="ja-JP" sz="1000"/>
            </a:lvl8pPr>
            <a:lvl9pPr marL="3657600" indent="0" latinLnBrk="0">
              <a:buNone/>
              <a:defRPr kumimoji="1" lang="ja-JP"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FC8593D-7C47-471E-A8DF-97AC4FFD13F5}" type="datetimeFigureOut">
              <a:t>2026/4/15</a:t>
            </a:fld>
            <a:endParaRPr kumimoji="1" lang="ja-JP"/>
          </a:p>
        </p:txBody>
      </p:sp>
      <p:sp>
        <p:nvSpPr>
          <p:cNvPr id="6" name="フッター プレースホルダー 5"/>
          <p:cNvSpPr>
            <a:spLocks noGrp="1"/>
          </p:cNvSpPr>
          <p:nvPr>
            <p:ph type="ftr" sz="quarter" idx="11"/>
          </p:nvPr>
        </p:nvSpPr>
        <p:spPr/>
        <p:txBody>
          <a:bodyPr/>
          <a:lstStyle/>
          <a:p>
            <a:endParaRPr kumimoji="1" lang="ja-JP"/>
          </a:p>
        </p:txBody>
      </p:sp>
      <p:sp>
        <p:nvSpPr>
          <p:cNvPr id="7" name="スライド番号プレースホルダー 6"/>
          <p:cNvSpPr>
            <a:spLocks noGrp="1"/>
          </p:cNvSpPr>
          <p:nvPr>
            <p:ph type="sldNum" sz="quarter" idx="12"/>
          </p:nvPr>
        </p:nvSpPr>
        <p:spPr/>
        <p:txBody>
          <a:bodyPr/>
          <a:lstStyle/>
          <a:p>
            <a:fld id="{289D71E3-7D81-4C24-B9D8-6B108755C64C}" type="slidenum">
              <a:t>‹#›</a:t>
            </a:fld>
            <a:endParaRPr kumimoji="1" lang="ja-JP"/>
          </a:p>
        </p:txBody>
      </p:sp>
    </p:spTree>
    <p:extLst>
      <p:ext uri="{BB962C8B-B14F-4D97-AF65-F5344CB8AC3E}">
        <p14:creationId xmlns:p14="http://schemas.microsoft.com/office/powerpoint/2010/main" val="375305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3024209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chor="b"/>
          <a:lstStyle>
            <a:lvl1pPr latinLnBrk="0">
              <a:defRPr kumimoji="1" lang="ja-JP" sz="3200">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マスター タイトルの書式設定</a:t>
            </a:r>
            <a:endParaRPr kumimoji="1" lang="ja-JP"/>
          </a:p>
        </p:txBody>
      </p:sp>
      <p:sp>
        <p:nvSpPr>
          <p:cNvPr id="4" name="テキスト プレースホルダー 3"/>
          <p:cNvSpPr>
            <a:spLocks noGrp="1"/>
          </p:cNvSpPr>
          <p:nvPr>
            <p:ph type="body" sz="half" idx="2"/>
          </p:nvPr>
        </p:nvSpPr>
        <p:spPr>
          <a:xfrm>
            <a:off x="7010400" y="2245995"/>
            <a:ext cx="3657600" cy="2194560"/>
          </a:xfrm>
        </p:spPr>
        <p:txBody>
          <a:bodyPr>
            <a:normAutofit/>
          </a:bodyPr>
          <a:lstStyle>
            <a:lvl1pPr marL="0" indent="0" latinLnBrk="0">
              <a:spcBef>
                <a:spcPts val="1200"/>
              </a:spcBef>
              <a:buNone/>
              <a:defRPr kumimoji="1" lang="ja-JP" sz="1800">
                <a:latin typeface="Meiryo UI" panose="020B0604030504040204" pitchFamily="50" charset="-128"/>
                <a:ea typeface="Meiryo UI" panose="020B0604030504040204" pitchFamily="50" charset="-128"/>
                <a:cs typeface="Meiryo UI" panose="020B0604030504040204" pitchFamily="50" charset="-128"/>
              </a:defRPr>
            </a:lvl1pPr>
            <a:lvl2pPr marL="457200" indent="0" latinLnBrk="0">
              <a:buNone/>
              <a:defRPr kumimoji="1" lang="ja-JP" sz="1400"/>
            </a:lvl2pPr>
            <a:lvl3pPr marL="914400" indent="0" latinLnBrk="0">
              <a:buNone/>
              <a:defRPr kumimoji="1" lang="ja-JP" sz="1200"/>
            </a:lvl3pPr>
            <a:lvl4pPr marL="1371600" indent="0" latinLnBrk="0">
              <a:buNone/>
              <a:defRPr kumimoji="1" lang="ja-JP" sz="1000"/>
            </a:lvl4pPr>
            <a:lvl5pPr marL="1828800" indent="0" latinLnBrk="0">
              <a:buNone/>
              <a:defRPr kumimoji="1" lang="ja-JP" sz="1000"/>
            </a:lvl5pPr>
            <a:lvl6pPr marL="2286000" indent="0" latinLnBrk="0">
              <a:buNone/>
              <a:defRPr kumimoji="1" lang="ja-JP" sz="1000"/>
            </a:lvl6pPr>
            <a:lvl7pPr marL="2743200" indent="0" latinLnBrk="0">
              <a:buNone/>
              <a:defRPr kumimoji="1" lang="ja-JP" sz="1000"/>
            </a:lvl7pPr>
            <a:lvl8pPr marL="3200400" indent="0" latinLnBrk="0">
              <a:buNone/>
              <a:defRPr kumimoji="1" lang="ja-JP" sz="1000"/>
            </a:lvl8pPr>
            <a:lvl9pPr marL="3657600" indent="0" latinLnBrk="0">
              <a:buNone/>
              <a:defRPr kumimoji="1" lang="ja-JP"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lvl1pPr>
              <a:defRPr>
                <a:latin typeface="Meiryo UI" panose="020B0604030504040204" pitchFamily="50" charset="-128"/>
                <a:ea typeface="Meiryo UI" panose="020B0604030504040204" pitchFamily="50" charset="-128"/>
                <a:cs typeface="Meiryo UI" panose="020B0604030504040204" pitchFamily="50" charset="-128"/>
              </a:defRPr>
            </a:lvl1pPr>
          </a:lstStyle>
          <a:p>
            <a:fld id="{7FC8593D-7C47-471E-A8DF-97AC4FFD13F5}" type="datetimeFigureOut">
              <a:rPr lang="en-US" altLang="ja-JP" smtClean="0"/>
              <a:pPr/>
              <a:t>4/15/2026</a:t>
            </a:fld>
            <a:endParaRPr lang="ja-JP" altLang="en-US"/>
          </a:p>
        </p:txBody>
      </p:sp>
      <p:sp>
        <p:nvSpPr>
          <p:cNvPr id="6" name="フッター プレースホルダー 5"/>
          <p:cNvSpPr>
            <a:spLocks noGrp="1"/>
          </p:cNvSpPr>
          <p:nvPr>
            <p:ph type="ftr" sz="quarter" idx="11"/>
          </p:nvPr>
        </p:nvSpPr>
        <p:spPr/>
        <p:txBody>
          <a:bodyPr/>
          <a:lstStyle>
            <a:lvl1pPr>
              <a:defRPr>
                <a:latin typeface="Meiryo UI" panose="020B0604030504040204" pitchFamily="50" charset="-128"/>
                <a:ea typeface="Meiryo UI" panose="020B0604030504040204" pitchFamily="50" charset="-128"/>
                <a:cs typeface="Meiryo UI" panose="020B0604030504040204" pitchFamily="50" charset="-128"/>
              </a:defRPr>
            </a:lvl1pPr>
          </a:lstStyle>
          <a:p>
            <a:endParaRPr lang="ja-JP" altLang="en-US"/>
          </a:p>
        </p:txBody>
      </p:sp>
      <p:sp>
        <p:nvSpPr>
          <p:cNvPr id="7" name="スライド番号プレースホルダー 6"/>
          <p:cNvSpPr>
            <a:spLocks noGrp="1"/>
          </p:cNvSpPr>
          <p:nvPr>
            <p:ph type="sldNum" sz="quarter" idx="12"/>
          </p:nvPr>
        </p:nvSpPr>
        <p:spPr/>
        <p:txBody>
          <a:bodyPr/>
          <a:lstStyle>
            <a:lvl1pPr>
              <a:defRPr>
                <a:latin typeface="Meiryo UI" panose="020B0604030504040204" pitchFamily="50" charset="-128"/>
                <a:ea typeface="Meiryo UI" panose="020B0604030504040204" pitchFamily="50" charset="-128"/>
                <a:cs typeface="Meiryo UI" panose="020B0604030504040204" pitchFamily="50" charset="-128"/>
              </a:defRPr>
            </a:lvl1pPr>
          </a:lstStyle>
          <a:p>
            <a:fld id="{289D71E3-7D81-4C24-B9D8-6B108755C64C}" type="slidenum">
              <a:rPr lang="en-US" altLang="ja-JP" smtClean="0"/>
              <a:pPr/>
              <a:t>‹#›</a:t>
            </a:fld>
            <a:endParaRPr lang="en-US" altLang="ja-JP"/>
          </a:p>
        </p:txBody>
      </p:sp>
      <p:sp>
        <p:nvSpPr>
          <p:cNvPr id="8" name="フリーフォーム 5"/>
          <p:cNvSpPr>
            <a:spLocks/>
          </p:cNvSpPr>
          <p:nvPr/>
        </p:nvSpPr>
        <p:spPr bwMode="gray">
          <a:xfrm>
            <a:off x="804333" y="1695450"/>
            <a:ext cx="5596467" cy="3295650"/>
          </a:xfrm>
          <a:custGeom>
            <a:avLst/>
            <a:gdLst>
              <a:gd name="T0" fmla="*/ 1279 w 1347"/>
              <a:gd name="T1" fmla="*/ 919 h 986"/>
              <a:gd name="T2" fmla="*/ 65 w 1347"/>
              <a:gd name="T3" fmla="*/ 919 h 986"/>
              <a:gd name="T4" fmla="*/ 65 w 1347"/>
              <a:gd name="T5" fmla="*/ 64 h 986"/>
              <a:gd name="T6" fmla="*/ 1279 w 1347"/>
              <a:gd name="T7" fmla="*/ 64 h 986"/>
              <a:gd name="T8" fmla="*/ 1279 w 1347"/>
              <a:gd name="T9" fmla="*/ 919 h 986"/>
            </a:gdLst>
            <a:ahLst/>
            <a:cxnLst>
              <a:cxn ang="0">
                <a:pos x="T0" y="T1"/>
              </a:cxn>
              <a:cxn ang="0">
                <a:pos x="T2" y="T3"/>
              </a:cxn>
              <a:cxn ang="0">
                <a:pos x="T4" y="T5"/>
              </a:cxn>
              <a:cxn ang="0">
                <a:pos x="T6" y="T7"/>
              </a:cxn>
              <a:cxn ang="0">
                <a:pos x="T8" y="T9"/>
              </a:cxn>
            </a:cxnLst>
            <a:rect l="0" t="0" r="r" b="b"/>
            <a:pathLst>
              <a:path w="1347" h="986">
                <a:moveTo>
                  <a:pt x="1279" y="919"/>
                </a:moveTo>
                <a:cubicBezTo>
                  <a:pt x="1211" y="986"/>
                  <a:pt x="121" y="974"/>
                  <a:pt x="65" y="919"/>
                </a:cubicBezTo>
                <a:cubicBezTo>
                  <a:pt x="9" y="863"/>
                  <a:pt x="0" y="128"/>
                  <a:pt x="65" y="64"/>
                </a:cubicBezTo>
                <a:cubicBezTo>
                  <a:pt x="130" y="0"/>
                  <a:pt x="1217" y="3"/>
                  <a:pt x="1279" y="64"/>
                </a:cubicBezTo>
                <a:cubicBezTo>
                  <a:pt x="1341" y="125"/>
                  <a:pt x="1347" y="852"/>
                  <a:pt x="1279" y="919"/>
                </a:cubicBezTo>
                <a:close/>
              </a:path>
            </a:pathLst>
          </a:custGeom>
          <a:solidFill>
            <a:srgbClr val="FFFFFF"/>
          </a:solidFill>
          <a:ln>
            <a:noFill/>
          </a:ln>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図プレースホルダー 11"/>
          <p:cNvSpPr>
            <a:spLocks noGrp="1"/>
          </p:cNvSpPr>
          <p:nvPr>
            <p:ph type="pic" idx="1"/>
          </p:nvPr>
        </p:nvSpPr>
        <p:spPr>
          <a:xfrm>
            <a:off x="1006022" y="1874520"/>
            <a:ext cx="5193089" cy="2937510"/>
          </a:xfrm>
          <a:custGeom>
            <a:avLst/>
            <a:gdLst>
              <a:gd name="connsiteX0" fmla="*/ 2531359 w 5066932"/>
              <a:gd name="connsiteY0" fmla="*/ 21 h 2945784"/>
              <a:gd name="connsiteX1" fmla="*/ 4878015 w 5066932"/>
              <a:gd name="connsiteY1" fmla="*/ 145719 h 2945784"/>
              <a:gd name="connsiteX2" fmla="*/ 4878015 w 5066932"/>
              <a:gd name="connsiteY2" fmla="*/ 2803241 h 2945784"/>
              <a:gd name="connsiteX3" fmla="*/ 175988 w 5066932"/>
              <a:gd name="connsiteY3" fmla="*/ 2803241 h 2945784"/>
              <a:gd name="connsiteX4" fmla="*/ 175988 w 5066932"/>
              <a:gd name="connsiteY4" fmla="*/ 145719 h 2945784"/>
              <a:gd name="connsiteX5" fmla="*/ 2531359 w 5066932"/>
              <a:gd name="connsiteY5" fmla="*/ 21 h 294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6932" h="2945784">
                <a:moveTo>
                  <a:pt x="2531359" y="21"/>
                </a:moveTo>
                <a:cubicBezTo>
                  <a:pt x="3645379" y="1187"/>
                  <a:pt x="4757946" y="50918"/>
                  <a:pt x="4878015" y="145719"/>
                </a:cubicBezTo>
                <a:cubicBezTo>
                  <a:pt x="5118151" y="335320"/>
                  <a:pt x="5141390" y="2594991"/>
                  <a:pt x="4878015" y="2803241"/>
                </a:cubicBezTo>
                <a:cubicBezTo>
                  <a:pt x="4614639" y="3011491"/>
                  <a:pt x="392886" y="2974193"/>
                  <a:pt x="175988" y="2803241"/>
                </a:cubicBezTo>
                <a:cubicBezTo>
                  <a:pt x="-40909" y="2629181"/>
                  <a:pt x="-75768" y="344644"/>
                  <a:pt x="175988" y="145719"/>
                </a:cubicBezTo>
                <a:cubicBezTo>
                  <a:pt x="301866" y="46256"/>
                  <a:pt x="1417339" y="-1144"/>
                  <a:pt x="2531359" y="21"/>
                </a:cubicBezTo>
                <a:close/>
              </a:path>
            </a:pathLst>
          </a:custGeom>
          <a:solidFill>
            <a:schemeClr val="accent2">
              <a:lumMod val="20000"/>
              <a:lumOff val="80000"/>
            </a:schemeClr>
          </a:solidFill>
        </p:spPr>
        <p:txBody>
          <a:bodyPr wrap="square" tIns="365760">
            <a:noAutofit/>
          </a:bodyPr>
          <a:lstStyle>
            <a:lvl1pPr marL="0" indent="0" algn="ctr" latinLnBrk="0">
              <a:buNone/>
              <a:defRPr kumimoji="1" lang="ja-JP" sz="2000">
                <a:latin typeface="Meiryo UI" panose="020B0604030504040204" pitchFamily="50" charset="-128"/>
                <a:ea typeface="Meiryo UI" panose="020B0604030504040204" pitchFamily="50" charset="-128"/>
                <a:cs typeface="Meiryo UI" panose="020B0604030504040204" pitchFamily="50" charset="-128"/>
              </a:defRPr>
            </a:lvl1pPr>
            <a:lvl2pPr marL="457200" indent="0" latinLnBrk="0">
              <a:buNone/>
              <a:defRPr kumimoji="1" lang="ja-JP" sz="2800"/>
            </a:lvl2pPr>
            <a:lvl3pPr marL="914400" indent="0" latinLnBrk="0">
              <a:buNone/>
              <a:defRPr kumimoji="1" lang="ja-JP" sz="2400"/>
            </a:lvl3pPr>
            <a:lvl4pPr marL="1371600" indent="0" latinLnBrk="0">
              <a:buNone/>
              <a:defRPr kumimoji="1" lang="ja-JP" sz="2000"/>
            </a:lvl4pPr>
            <a:lvl5pPr marL="1828800" indent="0" latinLnBrk="0">
              <a:buNone/>
              <a:defRPr kumimoji="1" lang="ja-JP" sz="2000"/>
            </a:lvl5pPr>
            <a:lvl6pPr marL="2286000" indent="0" latinLnBrk="0">
              <a:buNone/>
              <a:defRPr kumimoji="1" lang="ja-JP" sz="2000"/>
            </a:lvl6pPr>
            <a:lvl7pPr marL="2743200" indent="0" latinLnBrk="0">
              <a:buNone/>
              <a:defRPr kumimoji="1" lang="ja-JP" sz="2000"/>
            </a:lvl7pPr>
            <a:lvl8pPr marL="3200400" indent="0" latinLnBrk="0">
              <a:buNone/>
              <a:defRPr kumimoji="1" lang="ja-JP" sz="2000"/>
            </a:lvl8pPr>
            <a:lvl9pPr marL="3657600" indent="0" latinLnBrk="0">
              <a:buNone/>
              <a:defRPr kumimoji="1" lang="ja-JP" sz="2000"/>
            </a:lvl9pPr>
          </a:lstStyle>
          <a:p>
            <a:r>
              <a:rPr kumimoji="1" lang="ja-JP" altLang="en-US"/>
              <a:t>アイコンをクリックして図を追加</a:t>
            </a:r>
            <a:endParaRPr kumimoji="1" lang="ja-JP"/>
          </a:p>
        </p:txBody>
      </p:sp>
    </p:spTree>
    <p:extLst>
      <p:ext uri="{BB962C8B-B14F-4D97-AF65-F5344CB8AC3E}">
        <p14:creationId xmlns:p14="http://schemas.microsoft.com/office/powerpoint/2010/main" val="1449222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2 つの画像とキャプション">
    <p:spTree>
      <p:nvGrpSpPr>
        <p:cNvPr id="1" name=""/>
        <p:cNvGrpSpPr/>
        <p:nvPr/>
      </p:nvGrpSpPr>
      <p:grpSpPr>
        <a:xfrm>
          <a:off x="0" y="0"/>
          <a:ext cx="0" cy="0"/>
          <a:chOff x="0" y="0"/>
          <a:chExt cx="0" cy="0"/>
        </a:xfrm>
      </p:grpSpPr>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7" name="フリーフォーム 5"/>
          <p:cNvSpPr>
            <a:spLocks/>
          </p:cNvSpPr>
          <p:nvPr/>
        </p:nvSpPr>
        <p:spPr bwMode="gray">
          <a:xfrm>
            <a:off x="762000"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図プレースホルダー 14"/>
          <p:cNvSpPr>
            <a:spLocks noGrp="1"/>
          </p:cNvSpPr>
          <p:nvPr>
            <p:ph type="pic" sz="quarter" idx="13"/>
          </p:nvPr>
        </p:nvSpPr>
        <p:spPr>
          <a:xfrm>
            <a:off x="992435"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18" name="フリーフォーム 5"/>
          <p:cNvSpPr>
            <a:spLocks/>
          </p:cNvSpPr>
          <p:nvPr/>
        </p:nvSpPr>
        <p:spPr bwMode="gray">
          <a:xfrm>
            <a:off x="5300133"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図プレースホルダー 18"/>
          <p:cNvSpPr>
            <a:spLocks noGrp="1"/>
          </p:cNvSpPr>
          <p:nvPr>
            <p:ph type="pic" sz="quarter" idx="15"/>
          </p:nvPr>
        </p:nvSpPr>
        <p:spPr>
          <a:xfrm>
            <a:off x="5530568"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17" name="テキスト プレースホルダー 16"/>
          <p:cNvSpPr>
            <a:spLocks noGrp="1"/>
          </p:cNvSpPr>
          <p:nvPr>
            <p:ph type="body" sz="quarter" idx="14"/>
          </p:nvPr>
        </p:nvSpPr>
        <p:spPr>
          <a:xfrm>
            <a:off x="1028581" y="5305425"/>
            <a:ext cx="3566160" cy="1097280"/>
          </a:xfrm>
        </p:spPr>
        <p:txBody>
          <a:bodyPr>
            <a:normAutofit/>
          </a:bodyPr>
          <a:lstStyle>
            <a:lvl1pPr marL="0" indent="0" latinLnBrk="0">
              <a:buNone/>
              <a:defRPr kumimoji="1" lang="ja-JP" sz="1800">
                <a:latin typeface="Meiryo UI" panose="020B0604030504040204" pitchFamily="50" charset="-128"/>
                <a:ea typeface="Meiryo UI" panose="020B0604030504040204" pitchFamily="50" charset="-128"/>
                <a:cs typeface="Meiryo UI" panose="020B0604030504040204" pitchFamily="50" charset="-128"/>
              </a:defRPr>
            </a:lvl1pPr>
            <a:lvl2pPr marL="0" indent="0" latinLnBrk="0">
              <a:spcBef>
                <a:spcPts val="1200"/>
              </a:spcBef>
              <a:buNone/>
              <a:defRPr kumimoji="1" lang="ja-JP" sz="1800"/>
            </a:lvl2pPr>
            <a:lvl3pPr marL="0" indent="0" latinLnBrk="0">
              <a:spcBef>
                <a:spcPts val="1200"/>
              </a:spcBef>
              <a:buNone/>
              <a:defRPr kumimoji="1" lang="ja-JP" sz="1800"/>
            </a:lvl3pPr>
            <a:lvl4pPr marL="0" indent="0" latinLnBrk="0">
              <a:spcBef>
                <a:spcPts val="1200"/>
              </a:spcBef>
              <a:buNone/>
              <a:defRPr kumimoji="1" lang="ja-JP" sz="1800"/>
            </a:lvl4pPr>
            <a:lvl5pPr marL="0" indent="0" latinLnBrk="0">
              <a:spcBef>
                <a:spcPts val="1200"/>
              </a:spcBef>
              <a:buNone/>
              <a:defRPr kumimoji="1" lang="ja-JP" sz="1800"/>
            </a:lvl5pPr>
          </a:lstStyle>
          <a:p>
            <a:pPr lvl="0"/>
            <a:r>
              <a:rPr kumimoji="1" lang="ja-JP" altLang="en-US"/>
              <a:t>マスター テキストの書式設定</a:t>
            </a:r>
          </a:p>
        </p:txBody>
      </p:sp>
      <p:sp>
        <p:nvSpPr>
          <p:cNvPr id="20" name="テキスト プレースホルダー 16"/>
          <p:cNvSpPr>
            <a:spLocks noGrp="1"/>
          </p:cNvSpPr>
          <p:nvPr>
            <p:ph type="body" sz="quarter" idx="16"/>
          </p:nvPr>
        </p:nvSpPr>
        <p:spPr>
          <a:xfrm>
            <a:off x="5566714" y="5305425"/>
            <a:ext cx="3566160" cy="1097280"/>
          </a:xfrm>
        </p:spPr>
        <p:txBody>
          <a:bodyPr>
            <a:normAutofit/>
          </a:bodyPr>
          <a:lstStyle>
            <a:lvl1pPr marL="0" indent="0" latinLnBrk="0">
              <a:buNone/>
              <a:defRPr kumimoji="1" lang="ja-JP" sz="1800">
                <a:latin typeface="Meiryo UI" panose="020B0604030504040204" pitchFamily="50" charset="-128"/>
                <a:ea typeface="Meiryo UI" panose="020B0604030504040204" pitchFamily="50" charset="-128"/>
                <a:cs typeface="Meiryo UI" panose="020B0604030504040204" pitchFamily="50" charset="-128"/>
              </a:defRPr>
            </a:lvl1pPr>
            <a:lvl2pPr marL="0" indent="0" latinLnBrk="0">
              <a:spcBef>
                <a:spcPts val="1200"/>
              </a:spcBef>
              <a:buNone/>
              <a:defRPr kumimoji="1" lang="ja-JP" sz="1800"/>
            </a:lvl2pPr>
            <a:lvl3pPr marL="0" indent="0" latinLnBrk="0">
              <a:spcBef>
                <a:spcPts val="1200"/>
              </a:spcBef>
              <a:buNone/>
              <a:defRPr kumimoji="1" lang="ja-JP" sz="1800"/>
            </a:lvl3pPr>
            <a:lvl4pPr marL="0" indent="0" latinLnBrk="0">
              <a:spcBef>
                <a:spcPts val="1200"/>
              </a:spcBef>
              <a:buNone/>
              <a:defRPr kumimoji="1" lang="ja-JP" sz="1800"/>
            </a:lvl4pPr>
            <a:lvl5pPr marL="0" indent="0" latinLnBrk="0">
              <a:spcBef>
                <a:spcPts val="1200"/>
              </a:spcBef>
              <a:buNone/>
              <a:defRPr kumimoji="1" lang="ja-JP" sz="1800"/>
            </a:lvl5pPr>
          </a:lstStyle>
          <a:p>
            <a:pPr lvl="0"/>
            <a:r>
              <a:rPr kumimoji="1" lang="ja-JP" altLang="en-US"/>
              <a:t>マスター テキストの書式設定</a:t>
            </a:r>
          </a:p>
        </p:txBody>
      </p:sp>
    </p:spTree>
    <p:extLst>
      <p:ext uri="{BB962C8B-B14F-4D97-AF65-F5344CB8AC3E}">
        <p14:creationId xmlns:p14="http://schemas.microsoft.com/office/powerpoint/2010/main" val="3705795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3 つの画像とキャプション">
    <p:spTree>
      <p:nvGrpSpPr>
        <p:cNvPr id="1" name=""/>
        <p:cNvGrpSpPr/>
        <p:nvPr/>
      </p:nvGrpSpPr>
      <p:grpSpPr>
        <a:xfrm>
          <a:off x="0" y="0"/>
          <a:ext cx="0" cy="0"/>
          <a:chOff x="0" y="0"/>
          <a:chExt cx="0" cy="0"/>
        </a:xfrm>
      </p:grpSpPr>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7" name="フリーフォーム 5"/>
          <p:cNvSpPr>
            <a:spLocks/>
          </p:cNvSpPr>
          <p:nvPr/>
        </p:nvSpPr>
        <p:spPr bwMode="gray">
          <a:xfrm>
            <a:off x="762000" y="933449"/>
            <a:ext cx="53340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図プレースホルダー 14"/>
          <p:cNvSpPr>
            <a:spLocks noGrp="1"/>
          </p:cNvSpPr>
          <p:nvPr>
            <p:ph type="pic" sz="quarter" idx="13"/>
          </p:nvPr>
        </p:nvSpPr>
        <p:spPr>
          <a:xfrm>
            <a:off x="991888" y="1113022"/>
            <a:ext cx="4874224"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18" name="フリーフォーム 5"/>
          <p:cNvSpPr>
            <a:spLocks/>
          </p:cNvSpPr>
          <p:nvPr/>
        </p:nvSpPr>
        <p:spPr bwMode="gray">
          <a:xfrm>
            <a:off x="6323873" y="967316"/>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図プレースホルダー 18"/>
          <p:cNvSpPr>
            <a:spLocks noGrp="1"/>
          </p:cNvSpPr>
          <p:nvPr>
            <p:ph type="pic" sz="quarter" idx="15"/>
          </p:nvPr>
        </p:nvSpPr>
        <p:spPr>
          <a:xfrm>
            <a:off x="6506025" y="1109743"/>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17" name="テキスト プレースホルダー 16"/>
          <p:cNvSpPr>
            <a:spLocks noGrp="1"/>
          </p:cNvSpPr>
          <p:nvPr>
            <p:ph type="body" sz="quarter" idx="14"/>
          </p:nvPr>
        </p:nvSpPr>
        <p:spPr>
          <a:xfrm>
            <a:off x="1028581" y="5919255"/>
            <a:ext cx="8104082" cy="497420"/>
          </a:xfrm>
        </p:spPr>
        <p:txBody>
          <a:bodyPr>
            <a:normAutofit/>
          </a:bodyPr>
          <a:lstStyle>
            <a:lvl1pPr marL="0" indent="0" latinLnBrk="0">
              <a:spcBef>
                <a:spcPts val="0"/>
              </a:spcBef>
              <a:buNone/>
              <a:defRPr kumimoji="1" lang="ja-JP" sz="1600">
                <a:latin typeface="Meiryo UI" panose="020B0604030504040204" pitchFamily="50" charset="-128"/>
                <a:ea typeface="Meiryo UI" panose="020B0604030504040204" pitchFamily="50" charset="-128"/>
                <a:cs typeface="Meiryo UI" panose="020B0604030504040204" pitchFamily="50" charset="-128"/>
              </a:defRPr>
            </a:lvl1pPr>
            <a:lvl2pPr marL="0" indent="0" latinLnBrk="0">
              <a:spcBef>
                <a:spcPts val="1200"/>
              </a:spcBef>
              <a:buNone/>
              <a:defRPr kumimoji="1" lang="ja-JP" sz="1800"/>
            </a:lvl2pPr>
            <a:lvl3pPr marL="0" indent="0" latinLnBrk="0">
              <a:spcBef>
                <a:spcPts val="1200"/>
              </a:spcBef>
              <a:buNone/>
              <a:defRPr kumimoji="1" lang="ja-JP" sz="1800"/>
            </a:lvl3pPr>
            <a:lvl4pPr marL="0" indent="0" latinLnBrk="0">
              <a:spcBef>
                <a:spcPts val="1200"/>
              </a:spcBef>
              <a:buNone/>
              <a:defRPr kumimoji="1" lang="ja-JP" sz="1800"/>
            </a:lvl4pPr>
            <a:lvl5pPr marL="0" indent="0" latinLnBrk="0">
              <a:spcBef>
                <a:spcPts val="1200"/>
              </a:spcBef>
              <a:buNone/>
              <a:defRPr kumimoji="1" lang="ja-JP" sz="1800"/>
            </a:lvl5pPr>
          </a:lstStyle>
          <a:p>
            <a:pPr lvl="0"/>
            <a:r>
              <a:rPr kumimoji="1" lang="ja-JP" altLang="en-US"/>
              <a:t>マスター テキストの書式設定</a:t>
            </a:r>
          </a:p>
        </p:txBody>
      </p:sp>
      <p:sp>
        <p:nvSpPr>
          <p:cNvPr id="12" name="フリーフォーム 5"/>
          <p:cNvSpPr>
            <a:spLocks/>
          </p:cNvSpPr>
          <p:nvPr/>
        </p:nvSpPr>
        <p:spPr bwMode="gray">
          <a:xfrm>
            <a:off x="6323873" y="3060954"/>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図プレースホルダー 12"/>
          <p:cNvSpPr>
            <a:spLocks noGrp="1"/>
          </p:cNvSpPr>
          <p:nvPr>
            <p:ph type="pic" sz="quarter" idx="16"/>
          </p:nvPr>
        </p:nvSpPr>
        <p:spPr>
          <a:xfrm>
            <a:off x="6506025" y="3203381"/>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2" name="タイトル 1"/>
          <p:cNvSpPr>
            <a:spLocks noGrp="1"/>
          </p:cNvSpPr>
          <p:nvPr>
            <p:ph type="title"/>
          </p:nvPr>
        </p:nvSpPr>
        <p:spPr>
          <a:xfrm>
            <a:off x="1028580" y="5305424"/>
            <a:ext cx="8104083" cy="579921"/>
          </a:xfrm>
        </p:spPr>
        <p:txBody>
          <a:bodyPr>
            <a:normAutofit/>
          </a:bodyPr>
          <a:lstStyle>
            <a:lvl1pPr latinLnBrk="0">
              <a:defRPr kumimoji="1" lang="ja-JP" sz="2400">
                <a:solidFill>
                  <a:schemeClr val="accent1"/>
                </a:solidFill>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マスター タイトルの書式設定</a:t>
            </a:r>
            <a:endParaRPr kumimoji="1" lang="ja-JP"/>
          </a:p>
        </p:txBody>
      </p:sp>
    </p:spTree>
    <p:extLst>
      <p:ext uri="{BB962C8B-B14F-4D97-AF65-F5344CB8AC3E}">
        <p14:creationId xmlns:p14="http://schemas.microsoft.com/office/powerpoint/2010/main" val="316390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5 つの図">
    <p:spTree>
      <p:nvGrpSpPr>
        <p:cNvPr id="1" name=""/>
        <p:cNvGrpSpPr/>
        <p:nvPr/>
      </p:nvGrpSpPr>
      <p:grpSpPr>
        <a:xfrm>
          <a:off x="0" y="0"/>
          <a:ext cx="0" cy="0"/>
          <a:chOff x="0" y="0"/>
          <a:chExt cx="0" cy="0"/>
        </a:xfrm>
      </p:grpSpPr>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 y="283"/>
            <a:ext cx="12188952" cy="6859715"/>
          </a:xfrm>
          <a:prstGeom prst="rect">
            <a:avLst/>
          </a:prstGeom>
        </p:spPr>
      </p:pic>
      <p:sp>
        <p:nvSpPr>
          <p:cNvPr id="8" name="フリーフォーム 5"/>
          <p:cNvSpPr>
            <a:spLocks/>
          </p:cNvSpPr>
          <p:nvPr/>
        </p:nvSpPr>
        <p:spPr bwMode="gray">
          <a:xfrm>
            <a:off x="4182533" y="265044"/>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図プレースホルダー 8"/>
          <p:cNvSpPr>
            <a:spLocks noGrp="1"/>
          </p:cNvSpPr>
          <p:nvPr>
            <p:ph type="pic" sz="quarter" idx="13"/>
          </p:nvPr>
        </p:nvSpPr>
        <p:spPr>
          <a:xfrm>
            <a:off x="4424435" y="436315"/>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10" name="フリーフォーム 5"/>
          <p:cNvSpPr>
            <a:spLocks/>
          </p:cNvSpPr>
          <p:nvPr/>
        </p:nvSpPr>
        <p:spPr bwMode="gray">
          <a:xfrm>
            <a:off x="816188" y="384723"/>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図プレースホルダー 10"/>
          <p:cNvSpPr>
            <a:spLocks noGrp="1"/>
          </p:cNvSpPr>
          <p:nvPr>
            <p:ph type="pic" sz="quarter" idx="15"/>
          </p:nvPr>
        </p:nvSpPr>
        <p:spPr>
          <a:xfrm>
            <a:off x="1013022" y="538232"/>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12" name="フリーフォーム 5"/>
          <p:cNvSpPr>
            <a:spLocks/>
          </p:cNvSpPr>
          <p:nvPr/>
        </p:nvSpPr>
        <p:spPr bwMode="gray">
          <a:xfrm>
            <a:off x="816188" y="2478361"/>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図プレースホルダー 12"/>
          <p:cNvSpPr>
            <a:spLocks noGrp="1"/>
          </p:cNvSpPr>
          <p:nvPr>
            <p:ph type="pic" sz="quarter" idx="16"/>
          </p:nvPr>
        </p:nvSpPr>
        <p:spPr>
          <a:xfrm>
            <a:off x="1013022" y="2631870"/>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14" name="フリーフォーム 5"/>
          <p:cNvSpPr>
            <a:spLocks/>
          </p:cNvSpPr>
          <p:nvPr/>
        </p:nvSpPr>
        <p:spPr bwMode="gray">
          <a:xfrm>
            <a:off x="816188" y="4571999"/>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図プレースホルダー 14"/>
          <p:cNvSpPr>
            <a:spLocks noGrp="1"/>
          </p:cNvSpPr>
          <p:nvPr>
            <p:ph type="pic" sz="quarter" idx="17"/>
          </p:nvPr>
        </p:nvSpPr>
        <p:spPr>
          <a:xfrm>
            <a:off x="1013022" y="4725508"/>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
        <p:nvSpPr>
          <p:cNvPr id="20" name="フリーフォーム 5"/>
          <p:cNvSpPr>
            <a:spLocks/>
          </p:cNvSpPr>
          <p:nvPr/>
        </p:nvSpPr>
        <p:spPr bwMode="gray">
          <a:xfrm>
            <a:off x="4182533" y="3448511"/>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kumimoji="1" lang="ja-JP">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図プレースホルダー 20"/>
          <p:cNvSpPr>
            <a:spLocks noGrp="1"/>
          </p:cNvSpPr>
          <p:nvPr>
            <p:ph type="pic" sz="quarter" idx="18"/>
          </p:nvPr>
        </p:nvSpPr>
        <p:spPr>
          <a:xfrm>
            <a:off x="4424435" y="3619782"/>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latinLnBrk="0">
              <a:buNone/>
              <a:defRPr kumimoji="1" lang="ja-JP">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アイコンをクリックして図を追加</a:t>
            </a:r>
            <a:endParaRPr kumimoji="1" lang="ja-JP"/>
          </a:p>
        </p:txBody>
      </p:sp>
    </p:spTree>
    <p:extLst>
      <p:ext uri="{BB962C8B-B14F-4D97-AF65-F5344CB8AC3E}">
        <p14:creationId xmlns:p14="http://schemas.microsoft.com/office/powerpoint/2010/main" val="356416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endParaRPr kumimoji="1" lang="ja-JP"/>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4" name="日付プレースホルダー 3"/>
          <p:cNvSpPr>
            <a:spLocks noGrp="1"/>
          </p:cNvSpPr>
          <p:nvPr>
            <p:ph type="dt" sz="half" idx="10"/>
          </p:nvPr>
        </p:nvSpPr>
        <p:spPr/>
        <p:txBody>
          <a:bodyPr/>
          <a:lstStyle/>
          <a:p>
            <a:fld id="{7FC8593D-7C47-471E-A8DF-97AC4FFD13F5}" type="datetimeFigureOut">
              <a:t>2026/4/15</a:t>
            </a:fld>
            <a:endParaRPr kumimoji="1" lang="ja-JP"/>
          </a:p>
        </p:txBody>
      </p:sp>
      <p:sp>
        <p:nvSpPr>
          <p:cNvPr id="5" name="フッター プレースホルダー 4"/>
          <p:cNvSpPr>
            <a:spLocks noGrp="1"/>
          </p:cNvSpPr>
          <p:nvPr>
            <p:ph type="ftr" sz="quarter" idx="11"/>
          </p:nvPr>
        </p:nvSpPr>
        <p:spPr/>
        <p:txBody>
          <a:bodyPr/>
          <a:lstStyle/>
          <a:p>
            <a:endParaRPr kumimoji="1" lang="ja-JP"/>
          </a:p>
        </p:txBody>
      </p:sp>
      <p:sp>
        <p:nvSpPr>
          <p:cNvPr id="6" name="スライド番号プレースホルダー 5"/>
          <p:cNvSpPr>
            <a:spLocks noGrp="1"/>
          </p:cNvSpPr>
          <p:nvPr>
            <p:ph type="sldNum" sz="quarter" idx="12"/>
          </p:nvPr>
        </p:nvSpPr>
        <p:spPr/>
        <p:txBody>
          <a:bodyPr/>
          <a:lstStyle/>
          <a:p>
            <a:fld id="{289D71E3-7D81-4C24-B9D8-6B108755C64C}" type="slidenum">
              <a:t>‹#›</a:t>
            </a:fld>
            <a:endParaRPr kumimoji="1" lang="ja-JP"/>
          </a:p>
        </p:txBody>
      </p:sp>
    </p:spTree>
    <p:extLst>
      <p:ext uri="{BB962C8B-B14F-4D97-AF65-F5344CB8AC3E}">
        <p14:creationId xmlns:p14="http://schemas.microsoft.com/office/powerpoint/2010/main" val="2961548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365125"/>
            <a:ext cx="1828799" cy="4940300"/>
          </a:xfrm>
        </p:spPr>
        <p:txBody>
          <a:bodyPr vert="eaVert"/>
          <a:lstStyle/>
          <a:p>
            <a:r>
              <a:rPr kumimoji="1" lang="ja-JP" altLang="en-US"/>
              <a:t>マスター タイトルの書式設定</a:t>
            </a:r>
            <a:endParaRPr kumimoji="1" lang="ja-JP"/>
          </a:p>
        </p:txBody>
      </p:sp>
      <p:sp>
        <p:nvSpPr>
          <p:cNvPr id="3" name="縦書きテキスト プレースホルダー 2"/>
          <p:cNvSpPr>
            <a:spLocks noGrp="1"/>
          </p:cNvSpPr>
          <p:nvPr>
            <p:ph type="body" orient="vert" idx="1"/>
          </p:nvPr>
        </p:nvSpPr>
        <p:spPr>
          <a:xfrm>
            <a:off x="1524000" y="365125"/>
            <a:ext cx="6858000" cy="494030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p>
        </p:txBody>
      </p:sp>
      <p:sp>
        <p:nvSpPr>
          <p:cNvPr id="4" name="日付プレースホルダー 3"/>
          <p:cNvSpPr>
            <a:spLocks noGrp="1"/>
          </p:cNvSpPr>
          <p:nvPr>
            <p:ph type="dt" sz="half" idx="10"/>
          </p:nvPr>
        </p:nvSpPr>
        <p:spPr/>
        <p:txBody>
          <a:bodyPr/>
          <a:lstStyle/>
          <a:p>
            <a:fld id="{7FC8593D-7C47-471E-A8DF-97AC4FFD13F5}" type="datetimeFigureOut">
              <a:t>2026/4/15</a:t>
            </a:fld>
            <a:endParaRPr kumimoji="1" lang="ja-JP"/>
          </a:p>
        </p:txBody>
      </p:sp>
      <p:sp>
        <p:nvSpPr>
          <p:cNvPr id="5" name="フッター プレースホルダー 4"/>
          <p:cNvSpPr>
            <a:spLocks noGrp="1"/>
          </p:cNvSpPr>
          <p:nvPr>
            <p:ph type="ftr" sz="quarter" idx="11"/>
          </p:nvPr>
        </p:nvSpPr>
        <p:spPr/>
        <p:txBody>
          <a:bodyPr/>
          <a:lstStyle/>
          <a:p>
            <a:endParaRPr kumimoji="1" lang="ja-JP"/>
          </a:p>
        </p:txBody>
      </p:sp>
      <p:sp>
        <p:nvSpPr>
          <p:cNvPr id="6" name="スライド番号プレースホルダー 5"/>
          <p:cNvSpPr>
            <a:spLocks noGrp="1"/>
          </p:cNvSpPr>
          <p:nvPr>
            <p:ph type="sldNum" sz="quarter" idx="12"/>
          </p:nvPr>
        </p:nvSpPr>
        <p:spPr/>
        <p:txBody>
          <a:bodyPr/>
          <a:lstStyle/>
          <a:p>
            <a:fld id="{289D71E3-7D81-4C24-B9D8-6B108755C64C}" type="slidenum">
              <a:t>‹#›</a:t>
            </a:fld>
            <a:endParaRPr kumimoji="1" lang="ja-JP"/>
          </a:p>
        </p:txBody>
      </p:sp>
    </p:spTree>
    <p:extLst>
      <p:ext uri="{BB962C8B-B14F-4D97-AF65-F5344CB8AC3E}">
        <p14:creationId xmlns:p14="http://schemas.microsoft.com/office/powerpoint/2010/main" val="1801710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6846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926810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3782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4073201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1648727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7" name="Date Placeholder 6"/>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3652425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355FD1F-6F61-47ED-A971-00B267E88A79}" type="datetimeFigureOut">
              <a:rPr kumimoji="1" lang="ja-JP" altLang="en-US" smtClean="0"/>
              <a:t>2026/4/15</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1689067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355FD1F-6F61-47ED-A971-00B267E88A79}" type="datetimeFigureOut">
              <a:rPr kumimoji="1" lang="ja-JP" altLang="en-US" smtClean="0"/>
              <a:t>2026/4/15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CDBBCD4-CC50-4395-B32A-7996CEFE55B5}" type="slidenum">
              <a:rPr kumimoji="1" lang="ja-JP" altLang="en-US" smtClean="0"/>
              <a:t>‹#›</a:t>
            </a:fld>
            <a:endParaRPr kumimoji="1" lang="ja-JP" altLang="en-US"/>
          </a:p>
        </p:txBody>
      </p:sp>
    </p:spTree>
    <p:extLst>
      <p:ext uri="{BB962C8B-B14F-4D97-AF65-F5344CB8AC3E}">
        <p14:creationId xmlns:p14="http://schemas.microsoft.com/office/powerpoint/2010/main" val="2693682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355FD1F-6F61-47ED-A971-00B267E88A79}" type="datetimeFigureOut">
              <a:rPr kumimoji="1" lang="ja-JP" altLang="en-US" smtClean="0"/>
              <a:t>2026/4/15</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CDBBCD4-CC50-4395-B32A-7996CEFE55B5}" type="slidenum">
              <a:rPr kumimoji="1" lang="ja-JP" altLang="en-US" smtClean="0"/>
              <a:t>‹#›</a:t>
            </a:fld>
            <a:endParaRPr kumimoji="1" lang="ja-JP"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2023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図 6"/>
          <p:cNvPicPr>
            <a:picLocks noChangeAspect="1"/>
          </p:cNvPicPr>
          <p:nvPr/>
        </p:nvPicPr>
        <p:blipFill rotWithShape="1">
          <a:blip r:embed="rId16" cstate="print">
            <a:extLst>
              <a:ext uri="{28A0092B-C50C-407E-A947-70E740481C1C}">
                <a14:useLocalDpi xmlns:a14="http://schemas.microsoft.com/office/drawing/2010/main" val="0"/>
              </a:ext>
            </a:extLst>
          </a:blip>
          <a:srcRect l="525" t="511" r="525" b="2999"/>
          <a:stretch/>
        </p:blipFill>
        <p:spPr>
          <a:xfrm>
            <a:off x="0" y="0"/>
            <a:ext cx="12188826" cy="6858000"/>
          </a:xfrm>
          <a:prstGeom prst="rect">
            <a:avLst/>
          </a:prstGeom>
        </p:spPr>
      </p:pic>
      <p:sp>
        <p:nvSpPr>
          <p:cNvPr id="2" name="タイトル プレースホルダー 1"/>
          <p:cNvSpPr>
            <a:spLocks noGrp="1"/>
          </p:cNvSpPr>
          <p:nvPr>
            <p:ph type="title"/>
          </p:nvPr>
        </p:nvSpPr>
        <p:spPr>
          <a:xfrm>
            <a:off x="838200" y="365126"/>
            <a:ext cx="9829800" cy="1082674"/>
          </a:xfrm>
          <a:prstGeom prst="rect">
            <a:avLst/>
          </a:prstGeom>
        </p:spPr>
        <p:txBody>
          <a:bodyPr vert="horz" lIns="91440" tIns="45720" rIns="91440" bIns="45720" rtlCol="0" anchor="b">
            <a:normAutofit/>
          </a:bodyPr>
          <a:lstStyle/>
          <a:p>
            <a:r>
              <a:rPr kumimoji="1" lang="ja-JP"/>
              <a:t>マスター タイトルの書式設定</a:t>
            </a:r>
          </a:p>
        </p:txBody>
      </p:sp>
      <p:sp>
        <p:nvSpPr>
          <p:cNvPr id="3" name="テキスト プレースホルダー 2"/>
          <p:cNvSpPr>
            <a:spLocks noGrp="1"/>
          </p:cNvSpPr>
          <p:nvPr>
            <p:ph type="body" idx="1"/>
          </p:nvPr>
        </p:nvSpPr>
        <p:spPr>
          <a:xfrm>
            <a:off x="1524000" y="1828800"/>
            <a:ext cx="9144000" cy="3474720"/>
          </a:xfrm>
          <a:prstGeom prst="rect">
            <a:avLst/>
          </a:prstGeom>
        </p:spPr>
        <p:txBody>
          <a:bodyPr vert="horz" lIns="91440" tIns="45720" rIns="91440" bIns="45720" rtlCol="0">
            <a:normAutofit/>
          </a:bodyPr>
          <a:lstStyle/>
          <a:p>
            <a:pPr lvl="0"/>
            <a:r>
              <a:rPr kumimoji="1" lang="ja-JP"/>
              <a:t>マスター テキストの書式設定</a:t>
            </a:r>
          </a:p>
          <a:p>
            <a:pPr lvl="1"/>
            <a:r>
              <a:rPr kumimoji="1" lang="ja-JP"/>
              <a:t>第 2 レベル</a:t>
            </a:r>
          </a:p>
          <a:p>
            <a:pPr lvl="2"/>
            <a:r>
              <a:rPr kumimoji="1" lang="ja-JP"/>
              <a:t>第 3 レベル</a:t>
            </a:r>
          </a:p>
          <a:p>
            <a:pPr lvl="3"/>
            <a:r>
              <a:rPr kumimoji="1" lang="ja-JP"/>
              <a:t>第 4 レベル</a:t>
            </a:r>
          </a:p>
          <a:p>
            <a:pPr lvl="4"/>
            <a:r>
              <a:rPr kumimoji="1" lang="ja-JP"/>
              <a:t>第 5 レベル</a:t>
            </a:r>
          </a:p>
        </p:txBody>
      </p:sp>
      <p:sp>
        <p:nvSpPr>
          <p:cNvPr id="4" name="日付プレースホルダー 3"/>
          <p:cNvSpPr>
            <a:spLocks noGrp="1"/>
          </p:cNvSpPr>
          <p:nvPr>
            <p:ph type="dt" sz="half" idx="2"/>
          </p:nvPr>
        </p:nvSpPr>
        <p:spPr>
          <a:xfrm>
            <a:off x="7010400" y="6416675"/>
            <a:ext cx="1371600" cy="365125"/>
          </a:xfrm>
          <a:prstGeom prst="rect">
            <a:avLst/>
          </a:prstGeom>
        </p:spPr>
        <p:txBody>
          <a:bodyPr vert="horz" lIns="91440" tIns="45720" rIns="91440" bIns="45720" rtlCol="0" anchor="ctr"/>
          <a:lstStyle>
            <a:lvl1pPr algn="r" latinLnBrk="0">
              <a:defRPr kumimoji="1" lang="ja-JP" sz="1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7FC8593D-7C47-471E-A8DF-97AC4FFD13F5}" type="datetimeFigureOut">
              <a:rPr lang="en-US" altLang="ja-JP" smtClean="0"/>
              <a:pPr/>
              <a:t>4/15/2026</a:t>
            </a:fld>
            <a:endParaRPr lang="ja-JP" altLang="en-US"/>
          </a:p>
        </p:txBody>
      </p:sp>
      <p:sp>
        <p:nvSpPr>
          <p:cNvPr id="5" name="フッター プレースホルダー 4"/>
          <p:cNvSpPr>
            <a:spLocks noGrp="1"/>
          </p:cNvSpPr>
          <p:nvPr>
            <p:ph type="ftr" sz="quarter" idx="3"/>
          </p:nvPr>
        </p:nvSpPr>
        <p:spPr>
          <a:xfrm>
            <a:off x="2209800" y="6416675"/>
            <a:ext cx="4572000" cy="365125"/>
          </a:xfrm>
          <a:prstGeom prst="rect">
            <a:avLst/>
          </a:prstGeom>
        </p:spPr>
        <p:txBody>
          <a:bodyPr vert="horz" lIns="91440" tIns="45720" rIns="91440" bIns="45720" rtlCol="0" anchor="ctr"/>
          <a:lstStyle>
            <a:lvl1pPr algn="l" latinLnBrk="0">
              <a:defRPr kumimoji="1" lang="ja-JP" sz="1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endParaRPr lang="ja-JP" altLang="en-US"/>
          </a:p>
        </p:txBody>
      </p:sp>
      <p:sp>
        <p:nvSpPr>
          <p:cNvPr id="6" name="スライド番号プレースホルダー 5"/>
          <p:cNvSpPr>
            <a:spLocks noGrp="1"/>
          </p:cNvSpPr>
          <p:nvPr>
            <p:ph type="sldNum" sz="quarter" idx="4"/>
          </p:nvPr>
        </p:nvSpPr>
        <p:spPr>
          <a:xfrm>
            <a:off x="8610600" y="6416675"/>
            <a:ext cx="838200" cy="365125"/>
          </a:xfrm>
          <a:prstGeom prst="rect">
            <a:avLst/>
          </a:prstGeom>
        </p:spPr>
        <p:txBody>
          <a:bodyPr vert="horz" lIns="91440" tIns="45720" rIns="91440" bIns="45720" rtlCol="0" anchor="ctr"/>
          <a:lstStyle>
            <a:lvl1pPr algn="r" latinLnBrk="0">
              <a:defRPr kumimoji="1" lang="ja-JP" sz="1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fld id="{289D71E3-7D81-4C24-B9D8-6B108755C64C}" type="slidenum">
              <a:rPr lang="en-US" altLang="ja-JP" smtClean="0"/>
              <a:pPr/>
              <a:t>‹#›</a:t>
            </a:fld>
            <a:endParaRPr lang="en-US" altLang="ja-JP"/>
          </a:p>
        </p:txBody>
      </p:sp>
    </p:spTree>
    <p:extLst>
      <p:ext uri="{BB962C8B-B14F-4D97-AF65-F5344CB8AC3E}">
        <p14:creationId xmlns:p14="http://schemas.microsoft.com/office/powerpoint/2010/main" val="11595793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kumimoji="1" lang="ja-JP" sz="32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kumimoji="1" lang="ja-JP" sz="20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vl2pPr marL="457200" indent="-182880" algn="l" defTabSz="914400" rtl="0" eaLnBrk="1" latinLnBrk="0" hangingPunct="1">
        <a:lnSpc>
          <a:spcPct val="90000"/>
        </a:lnSpc>
        <a:spcBef>
          <a:spcPts val="1200"/>
        </a:spcBef>
        <a:buFont typeface="Arial" panose="020B0604020202020204" pitchFamily="34" charset="0"/>
        <a:buChar char="•"/>
        <a:defRPr kumimoji="1" lang="ja-JP" sz="18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685800" indent="-182880" algn="l" defTabSz="914400" rtl="0" eaLnBrk="1" latinLnBrk="0" hangingPunct="1">
        <a:lnSpc>
          <a:spcPct val="90000"/>
        </a:lnSpc>
        <a:spcBef>
          <a:spcPts val="600"/>
        </a:spcBef>
        <a:buFont typeface="Arial" panose="020B0604020202020204" pitchFamily="34" charset="0"/>
        <a:buChar char="•"/>
        <a:defRPr kumimoji="1" lang="ja-JP" sz="16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914400" indent="-182880" algn="l" defTabSz="914400" rtl="0" eaLnBrk="1" latinLnBrk="0" hangingPunct="1">
        <a:lnSpc>
          <a:spcPct val="90000"/>
        </a:lnSpc>
        <a:spcBef>
          <a:spcPts val="600"/>
        </a:spcBef>
        <a:buFont typeface="Arial" panose="020B0604020202020204" pitchFamily="34" charset="0"/>
        <a:buChar char="•"/>
        <a:defRPr kumimoji="1" lang="ja-JP"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4pPr>
      <a:lvl5pPr marL="1143000" indent="-182880" algn="l" defTabSz="914400" rtl="0" eaLnBrk="1" latinLnBrk="0" hangingPunct="1">
        <a:lnSpc>
          <a:spcPct val="90000"/>
        </a:lnSpc>
        <a:spcBef>
          <a:spcPts val="600"/>
        </a:spcBef>
        <a:buFont typeface="Arial" panose="020B0604020202020204" pitchFamily="34" charset="0"/>
        <a:buChar char="•"/>
        <a:defRPr kumimoji="1" lang="ja-JP" sz="1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5pPr>
      <a:lvl6pPr marL="1371600" indent="-182880" algn="l" defTabSz="914400" rtl="0" eaLnBrk="1" latinLnBrk="0" hangingPunct="1">
        <a:lnSpc>
          <a:spcPct val="90000"/>
        </a:lnSpc>
        <a:spcBef>
          <a:spcPts val="600"/>
        </a:spcBef>
        <a:buFont typeface="Arial" panose="020B0604020202020204" pitchFamily="34" charset="0"/>
        <a:buChar char="•"/>
        <a:defRPr kumimoji="1" lang="ja-JP"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kumimoji="1" lang="ja-JP"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kumimoji="1" lang="ja-JP"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kumimoji="1" lang="ja-JP" sz="1400" kern="1200">
          <a:solidFill>
            <a:schemeClr val="tx1"/>
          </a:solidFill>
          <a:latin typeface="+mn-lt"/>
          <a:ea typeface="+mn-ea"/>
          <a:cs typeface="+mn-cs"/>
        </a:defRPr>
      </a:lvl9pPr>
    </p:bodyStyle>
    <p:otherStyle>
      <a:defPPr>
        <a:defRPr kumimoji="1" lang="ja-JP"/>
      </a:defPPr>
      <a:lvl1pPr marL="0" algn="l" defTabSz="914400" rtl="0" eaLnBrk="1" latinLnBrk="0" hangingPunct="1">
        <a:defRPr kumimoji="1" lang="ja-JP" sz="1800" kern="1200">
          <a:solidFill>
            <a:schemeClr val="tx1"/>
          </a:solidFill>
          <a:latin typeface="+mn-lt"/>
          <a:ea typeface="+mn-ea"/>
          <a:cs typeface="+mn-cs"/>
        </a:defRPr>
      </a:lvl1pPr>
      <a:lvl2pPr marL="457200" algn="l" defTabSz="914400" rtl="0" eaLnBrk="1" latinLnBrk="0" hangingPunct="1">
        <a:defRPr kumimoji="1" lang="ja-JP" sz="1800" kern="1200">
          <a:solidFill>
            <a:schemeClr val="tx1"/>
          </a:solidFill>
          <a:latin typeface="+mn-lt"/>
          <a:ea typeface="+mn-ea"/>
          <a:cs typeface="+mn-cs"/>
        </a:defRPr>
      </a:lvl2pPr>
      <a:lvl3pPr marL="914400" algn="l" defTabSz="914400" rtl="0" eaLnBrk="1" latinLnBrk="0" hangingPunct="1">
        <a:defRPr kumimoji="1" lang="ja-JP" sz="1800" kern="1200">
          <a:solidFill>
            <a:schemeClr val="tx1"/>
          </a:solidFill>
          <a:latin typeface="+mn-lt"/>
          <a:ea typeface="+mn-ea"/>
          <a:cs typeface="+mn-cs"/>
        </a:defRPr>
      </a:lvl3pPr>
      <a:lvl4pPr marL="1371600" algn="l" defTabSz="914400" rtl="0" eaLnBrk="1" latinLnBrk="0" hangingPunct="1">
        <a:defRPr kumimoji="1" lang="ja-JP" sz="1800" kern="1200">
          <a:solidFill>
            <a:schemeClr val="tx1"/>
          </a:solidFill>
          <a:latin typeface="+mn-lt"/>
          <a:ea typeface="+mn-ea"/>
          <a:cs typeface="+mn-cs"/>
        </a:defRPr>
      </a:lvl4pPr>
      <a:lvl5pPr marL="1828800" algn="l" defTabSz="914400" rtl="0" eaLnBrk="1" latinLnBrk="0" hangingPunct="1">
        <a:defRPr kumimoji="1" lang="ja-JP" sz="1800" kern="1200">
          <a:solidFill>
            <a:schemeClr val="tx1"/>
          </a:solidFill>
          <a:latin typeface="+mn-lt"/>
          <a:ea typeface="+mn-ea"/>
          <a:cs typeface="+mn-cs"/>
        </a:defRPr>
      </a:lvl5pPr>
      <a:lvl6pPr marL="2286000" algn="l" defTabSz="914400" rtl="0" eaLnBrk="1" latinLnBrk="0" hangingPunct="1">
        <a:defRPr kumimoji="1" lang="ja-JP" sz="1800" kern="1200">
          <a:solidFill>
            <a:schemeClr val="tx1"/>
          </a:solidFill>
          <a:latin typeface="+mn-lt"/>
          <a:ea typeface="+mn-ea"/>
          <a:cs typeface="+mn-cs"/>
        </a:defRPr>
      </a:lvl6pPr>
      <a:lvl7pPr marL="2743200" algn="l" defTabSz="914400" rtl="0" eaLnBrk="1" latinLnBrk="0" hangingPunct="1">
        <a:defRPr kumimoji="1" lang="ja-JP" sz="1800" kern="1200">
          <a:solidFill>
            <a:schemeClr val="tx1"/>
          </a:solidFill>
          <a:latin typeface="+mn-lt"/>
          <a:ea typeface="+mn-ea"/>
          <a:cs typeface="+mn-cs"/>
        </a:defRPr>
      </a:lvl7pPr>
      <a:lvl8pPr marL="3200400" algn="l" defTabSz="914400" rtl="0" eaLnBrk="1" latinLnBrk="0" hangingPunct="1">
        <a:defRPr kumimoji="1" lang="ja-JP" sz="1800" kern="1200">
          <a:solidFill>
            <a:schemeClr val="tx1"/>
          </a:solidFill>
          <a:latin typeface="+mn-lt"/>
          <a:ea typeface="+mn-ea"/>
          <a:cs typeface="+mn-cs"/>
        </a:defRPr>
      </a:lvl8pPr>
      <a:lvl9pPr marL="3657600" algn="l" defTabSz="914400" rtl="0" eaLnBrk="1" latinLnBrk="0" hangingPunct="1">
        <a:defRPr kumimoji="1" lang="ja-JP"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customXml" Target="../ink/ink6.xml"/><Relationship Id="rId3" Type="http://schemas.openxmlformats.org/officeDocument/2006/relationships/image" Target="../media/image10.png"/><Relationship Id="rId7" Type="http://schemas.openxmlformats.org/officeDocument/2006/relationships/image" Target="../media/image100.png"/><Relationship Id="rId12" Type="http://schemas.openxmlformats.org/officeDocument/2006/relationships/image" Target="../media/image12.png"/><Relationship Id="rId2" Type="http://schemas.openxmlformats.org/officeDocument/2006/relationships/notesSlide" Target="../notesSlides/notesSlide6.xml"/><Relationship Id="rId16" Type="http://schemas.openxmlformats.org/officeDocument/2006/relationships/image" Target="../media/image14.png"/><Relationship Id="rId1" Type="http://schemas.openxmlformats.org/officeDocument/2006/relationships/slideLayout" Target="../slideLayouts/slideLayout17.xml"/><Relationship Id="rId6" Type="http://schemas.openxmlformats.org/officeDocument/2006/relationships/customXml" Target="../ink/ink2.xml"/><Relationship Id="rId11" Type="http://schemas.openxmlformats.org/officeDocument/2006/relationships/customXml" Target="../ink/ink5.xml"/><Relationship Id="rId5" Type="http://schemas.openxmlformats.org/officeDocument/2006/relationships/image" Target="../media/image90.png"/><Relationship Id="rId15" Type="http://schemas.openxmlformats.org/officeDocument/2006/relationships/customXml" Target="../ink/ink7.xml"/><Relationship Id="rId10" Type="http://schemas.openxmlformats.org/officeDocument/2006/relationships/image" Target="../media/image11.png"/><Relationship Id="rId4" Type="http://schemas.openxmlformats.org/officeDocument/2006/relationships/customXml" Target="../ink/ink1.xml"/><Relationship Id="rId9" Type="http://schemas.openxmlformats.org/officeDocument/2006/relationships/customXml" Target="../ink/ink4.xml"/><Relationship Id="rId1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37C1AC17-9AB1-8758-EBA7-640664BD0C1D}"/>
              </a:ext>
            </a:extLst>
          </p:cNvPr>
          <p:cNvSpPr>
            <a:spLocks noGrp="1"/>
          </p:cNvSpPr>
          <p:nvPr/>
        </p:nvSpPr>
        <p:spPr>
          <a:xfrm>
            <a:off x="1237041" y="866466"/>
            <a:ext cx="10494041" cy="1828800"/>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90000"/>
              </a:lnSpc>
              <a:spcBef>
                <a:spcPct val="0"/>
              </a:spcBef>
              <a:buNone/>
              <a:defRPr kumimoji="1" lang="ja-JP" sz="4400" kern="12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1pPr>
          </a:lstStyle>
          <a:p>
            <a:r>
              <a:rPr lang="ja-JP" altLang="en-US" dirty="0"/>
              <a:t>資料集①　「じゃんけんたいかい」</a:t>
            </a:r>
            <a:endParaRPr lang="en-US" altLang="ja-JP" dirty="0"/>
          </a:p>
          <a:p>
            <a:br>
              <a:rPr lang="en-US" altLang="ja-JP" dirty="0"/>
            </a:br>
            <a:r>
              <a:rPr lang="ja-JP" altLang="en-US" dirty="0"/>
              <a:t>（小学校低学年向け・対処行動編）</a:t>
            </a:r>
            <a:endParaRPr kumimoji="1" lang="ja-JP" dirty="0"/>
          </a:p>
        </p:txBody>
      </p:sp>
      <p:sp>
        <p:nvSpPr>
          <p:cNvPr id="4" name="サブタイトル 2">
            <a:extLst>
              <a:ext uri="{FF2B5EF4-FFF2-40B4-BE49-F238E27FC236}">
                <a16:creationId xmlns:a16="http://schemas.microsoft.com/office/drawing/2014/main" id="{FF63B3E8-3E9C-9F40-F5A0-DDC934C8115F}"/>
              </a:ext>
            </a:extLst>
          </p:cNvPr>
          <p:cNvSpPr txBox="1">
            <a:spLocks/>
          </p:cNvSpPr>
          <p:nvPr/>
        </p:nvSpPr>
        <p:spPr>
          <a:xfrm>
            <a:off x="1509132" y="2971800"/>
            <a:ext cx="7086600" cy="914400"/>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遊びのレパートリーとして</a:t>
            </a:r>
            <a:r>
              <a:rPr lang="en-US" altLang="ja-JP" sz="2400" dirty="0">
                <a:latin typeface="Meiryo UI" panose="020B0604030504040204" pitchFamily="50" charset="-128"/>
                <a:ea typeface="Meiryo UI" panose="020B0604030504040204" pitchFamily="50" charset="-128"/>
              </a:rPr>
              <a:t>〜</a:t>
            </a:r>
            <a:endParaRPr lang="ja-JP"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241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7D2C3D-80F3-E931-DCEC-5630C1251817}"/>
              </a:ext>
            </a:extLst>
          </p:cNvPr>
          <p:cNvSpPr>
            <a:spLocks noGrp="1"/>
          </p:cNvSpPr>
          <p:nvPr>
            <p:ph type="title"/>
          </p:nvPr>
        </p:nvSpPr>
        <p:spPr/>
        <p:txBody>
          <a:bodyPr/>
          <a:lstStyle/>
          <a:p>
            <a:r>
              <a:rPr kumimoji="1" lang="ja-JP" altLang="en-US" dirty="0"/>
              <a:t>じゃんけんたいかい</a:t>
            </a:r>
          </a:p>
        </p:txBody>
      </p:sp>
      <p:sp>
        <p:nvSpPr>
          <p:cNvPr id="3" name="コンテンツ プレースホルダー 2">
            <a:extLst>
              <a:ext uri="{FF2B5EF4-FFF2-40B4-BE49-F238E27FC236}">
                <a16:creationId xmlns:a16="http://schemas.microsoft.com/office/drawing/2014/main" id="{1A10A548-E403-C224-B1E4-9CC8DCC98873}"/>
              </a:ext>
            </a:extLst>
          </p:cNvPr>
          <p:cNvSpPr>
            <a:spLocks noGrp="1"/>
          </p:cNvSpPr>
          <p:nvPr>
            <p:ph idx="1"/>
          </p:nvPr>
        </p:nvSpPr>
        <p:spPr>
          <a:xfrm>
            <a:off x="1097280" y="1737359"/>
            <a:ext cx="10923735" cy="4328903"/>
          </a:xfrm>
        </p:spPr>
        <p:txBody>
          <a:bodyPr>
            <a:normAutofit lnSpcReduction="10000"/>
          </a:bodyPr>
          <a:lstStyle/>
          <a:p>
            <a:endParaRPr kumimoji="1" lang="en-US" altLang="ja-JP" dirty="0">
              <a:latin typeface="Meiryo UI" panose="020B0604030504040204" pitchFamily="50" charset="-128"/>
              <a:ea typeface="Meiryo UI" panose="020B0604030504040204" pitchFamily="50" charset="-128"/>
            </a:endParaRPr>
          </a:p>
          <a:p>
            <a:r>
              <a:rPr lang="ja-JP" altLang="en-US" sz="3200" dirty="0">
                <a:latin typeface="Meiryo UI" panose="020B0604030504040204" pitchFamily="50" charset="-128"/>
                <a:ea typeface="Meiryo UI" panose="020B0604030504040204" pitchFamily="50" charset="-128"/>
              </a:rPr>
              <a:t>いまから、せんせいと「じゃんけんたいかい」をします。たってください。</a:t>
            </a:r>
            <a:endParaRPr lang="en-US" altLang="ja-JP" sz="3200" dirty="0">
              <a:latin typeface="Meiryo UI" panose="020B0604030504040204" pitchFamily="50" charset="-128"/>
              <a:ea typeface="Meiryo UI" panose="020B0604030504040204" pitchFamily="50" charset="-128"/>
            </a:endParaRPr>
          </a:p>
          <a:p>
            <a:endParaRPr kumimoji="1" lang="en-US" altLang="ja-JP" sz="2400" dirty="0">
              <a:latin typeface="Meiryo UI" panose="020B0604030504040204" pitchFamily="50" charset="-128"/>
              <a:ea typeface="Meiryo UI" panose="020B0604030504040204" pitchFamily="50" charset="-128"/>
            </a:endParaRPr>
          </a:p>
          <a:p>
            <a:r>
              <a:rPr kumimoji="1" lang="ja-JP" altLang="en-US" sz="3600" dirty="0">
                <a:latin typeface="Meiryo UI" panose="020B0604030504040204" pitchFamily="50" charset="-128"/>
                <a:ea typeface="Meiryo UI" panose="020B0604030504040204" pitchFamily="50" charset="-128"/>
              </a:rPr>
              <a:t>１．かちぬけ</a:t>
            </a:r>
            <a:endParaRPr kumimoji="1" lang="en-US" altLang="ja-JP" sz="36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　</a:t>
            </a:r>
            <a:r>
              <a:rPr lang="ja-JP" altLang="en-US" sz="28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・せんせいに</a:t>
            </a:r>
            <a:r>
              <a:rPr lang="ja-JP" altLang="en-US" sz="2800" b="1" dirty="0">
                <a:solidFill>
                  <a:srgbClr val="FF3300"/>
                </a:solidFill>
                <a:latin typeface="Meiryo UI" panose="020B0604030504040204" pitchFamily="50" charset="-128"/>
                <a:ea typeface="Meiryo UI" panose="020B0604030504040204" pitchFamily="50" charset="-128"/>
              </a:rPr>
              <a:t>まけたら</a:t>
            </a:r>
            <a:r>
              <a:rPr lang="ja-JP" altLang="en-US" sz="2800" b="1" dirty="0">
                <a:latin typeface="Meiryo UI" panose="020B0604030504040204" pitchFamily="50" charset="-128"/>
                <a:ea typeface="Meiryo UI" panose="020B0604030504040204" pitchFamily="50" charset="-128"/>
              </a:rPr>
              <a:t>、すわります</a:t>
            </a:r>
            <a:r>
              <a:rPr lang="ja-JP" altLang="en-US" sz="2800" dirty="0">
                <a:latin typeface="Meiryo UI" panose="020B0604030504040204" pitchFamily="50" charset="-128"/>
                <a:ea typeface="Meiryo UI" panose="020B0604030504040204" pitchFamily="50" charset="-128"/>
              </a:rPr>
              <a:t>。さいごまで、たっていられるかな？</a:t>
            </a:r>
            <a:endParaRPr lang="en-US" altLang="ja-JP" sz="2800" dirty="0">
              <a:latin typeface="Meiryo UI" panose="020B0604030504040204" pitchFamily="50" charset="-128"/>
              <a:ea typeface="Meiryo UI" panose="020B0604030504040204" pitchFamily="50" charset="-128"/>
            </a:endParaRPr>
          </a:p>
          <a:p>
            <a:endParaRPr lang="en-US" altLang="ja-JP" sz="2400" dirty="0">
              <a:latin typeface="Meiryo UI" panose="020B0604030504040204" pitchFamily="50" charset="-128"/>
              <a:ea typeface="Meiryo UI" panose="020B0604030504040204" pitchFamily="50" charset="-128"/>
            </a:endParaRPr>
          </a:p>
          <a:p>
            <a:r>
              <a:rPr kumimoji="1" lang="ja-JP" altLang="en-US" sz="3600" dirty="0">
                <a:latin typeface="Meiryo UI" panose="020B0604030504040204" pitchFamily="50" charset="-128"/>
                <a:ea typeface="Meiryo UI" panose="020B0604030504040204" pitchFamily="50" charset="-128"/>
              </a:rPr>
              <a:t>２．まけるがかち</a:t>
            </a:r>
            <a:endParaRPr kumimoji="1" lang="en-US" altLang="ja-JP" sz="3600" dirty="0">
              <a:latin typeface="Meiryo UI" panose="020B0604030504040204" pitchFamily="50" charset="-128"/>
              <a:ea typeface="Meiryo UI" panose="020B0604030504040204" pitchFamily="50" charset="-128"/>
            </a:endParaRPr>
          </a:p>
          <a:p>
            <a:r>
              <a:rPr lang="ja-JP" altLang="en-US" sz="2400" dirty="0">
                <a:latin typeface="Meiryo UI" panose="020B0604030504040204" pitchFamily="50" charset="-128"/>
                <a:ea typeface="Meiryo UI" panose="020B0604030504040204" pitchFamily="50" charset="-128"/>
              </a:rPr>
              <a:t>　</a:t>
            </a:r>
            <a:r>
              <a:rPr lang="ja-JP" altLang="en-US" sz="3000" dirty="0">
                <a:latin typeface="Meiryo UI" panose="020B0604030504040204" pitchFamily="50" charset="-128"/>
                <a:ea typeface="Meiryo UI" panose="020B0604030504040204" pitchFamily="50" charset="-128"/>
              </a:rPr>
              <a:t>・・・</a:t>
            </a:r>
            <a:r>
              <a:rPr lang="ja-JP" altLang="en-US" sz="3000" b="1" dirty="0">
                <a:latin typeface="Meiryo UI" panose="020B0604030504040204" pitchFamily="50" charset="-128"/>
                <a:ea typeface="Meiryo UI" panose="020B0604030504040204" pitchFamily="50" charset="-128"/>
              </a:rPr>
              <a:t>せんせいに</a:t>
            </a:r>
            <a:r>
              <a:rPr lang="ja-JP" altLang="en-US" sz="3000" b="1" dirty="0">
                <a:solidFill>
                  <a:srgbClr val="FF3300"/>
                </a:solidFill>
                <a:latin typeface="Meiryo UI" panose="020B0604030504040204" pitchFamily="50" charset="-128"/>
                <a:ea typeface="Meiryo UI" panose="020B0604030504040204" pitchFamily="50" charset="-128"/>
              </a:rPr>
              <a:t>かったら</a:t>
            </a:r>
            <a:r>
              <a:rPr lang="ja-JP" altLang="en-US" sz="3000" b="1" dirty="0">
                <a:latin typeface="Meiryo UI" panose="020B0604030504040204" pitchFamily="50" charset="-128"/>
                <a:ea typeface="Meiryo UI" panose="020B0604030504040204" pitchFamily="50" charset="-128"/>
              </a:rPr>
              <a:t>、すわります</a:t>
            </a:r>
            <a:r>
              <a:rPr lang="ja-JP" altLang="en-US" sz="3000" dirty="0">
                <a:latin typeface="Meiryo UI" panose="020B0604030504040204" pitchFamily="50" charset="-128"/>
                <a:ea typeface="Meiryo UI" panose="020B0604030504040204" pitchFamily="50" charset="-128"/>
              </a:rPr>
              <a:t>。さいごまで、まけても、かちだよ。</a:t>
            </a:r>
            <a:endParaRPr kumimoji="1" lang="ja-JP" altLang="en-US" sz="3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3959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8582A9-CDC6-040F-9FE6-7D9381443204}"/>
              </a:ext>
            </a:extLst>
          </p:cNvPr>
          <p:cNvSpPr>
            <a:spLocks noGrp="1"/>
          </p:cNvSpPr>
          <p:nvPr>
            <p:ph type="title"/>
          </p:nvPr>
        </p:nvSpPr>
        <p:spPr/>
        <p:txBody>
          <a:bodyPr/>
          <a:lstStyle/>
          <a:p>
            <a:r>
              <a:rPr kumimoji="1" lang="ja-JP" altLang="en-US" dirty="0"/>
              <a:t>「</a:t>
            </a:r>
            <a:r>
              <a:rPr kumimoji="1" lang="ja-JP" altLang="en-US" dirty="0">
                <a:solidFill>
                  <a:schemeClr val="tx1"/>
                </a:solidFill>
              </a:rPr>
              <a:t>チャンピオン</a:t>
            </a:r>
            <a:r>
              <a:rPr kumimoji="1" lang="ja-JP" altLang="en-US" dirty="0"/>
              <a:t>」をきめよう</a:t>
            </a:r>
          </a:p>
        </p:txBody>
      </p:sp>
      <p:sp>
        <p:nvSpPr>
          <p:cNvPr id="3" name="コンテンツ プレースホルダー 2">
            <a:extLst>
              <a:ext uri="{FF2B5EF4-FFF2-40B4-BE49-F238E27FC236}">
                <a16:creationId xmlns:a16="http://schemas.microsoft.com/office/drawing/2014/main" id="{2155F153-176A-8E6D-DEA8-ACA30FDCCBF8}"/>
              </a:ext>
            </a:extLst>
          </p:cNvPr>
          <p:cNvSpPr>
            <a:spLocks noGrp="1"/>
          </p:cNvSpPr>
          <p:nvPr>
            <p:ph idx="1"/>
          </p:nvPr>
        </p:nvSpPr>
        <p:spPr>
          <a:xfrm>
            <a:off x="1036320" y="1737360"/>
            <a:ext cx="10058400" cy="4023360"/>
          </a:xfrm>
        </p:spPr>
        <p:txBody>
          <a:bodyPr>
            <a:normAutofit/>
          </a:bodyPr>
          <a:lstStyle/>
          <a:p>
            <a:endParaRPr kumimoji="1" lang="en-US" altLang="ja-JP" sz="3600" dirty="0">
              <a:latin typeface="Meiryo UI" panose="020B0604030504040204" pitchFamily="50" charset="-128"/>
              <a:ea typeface="Meiryo UI" panose="020B0604030504040204" pitchFamily="50" charset="-128"/>
            </a:endParaRPr>
          </a:p>
          <a:p>
            <a:r>
              <a:rPr lang="ja-JP" altLang="en-US" sz="3600" dirty="0">
                <a:latin typeface="Meiryo UI" panose="020B0604030504040204" pitchFamily="50" charset="-128"/>
                <a:ea typeface="Meiryo UI" panose="020B0604030504040204" pitchFamily="50" charset="-128"/>
              </a:rPr>
              <a:t>「かちぬけ」で、さいごまで、のこったひと</a:t>
            </a:r>
            <a:endParaRPr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a:p>
            <a:r>
              <a:rPr lang="ja-JP" altLang="en-US" sz="3600" dirty="0">
                <a:latin typeface="Meiryo UI" panose="020B0604030504040204" pitchFamily="50" charset="-128"/>
                <a:ea typeface="Meiryo UI" panose="020B0604030504040204" pitchFamily="50" charset="-128"/>
              </a:rPr>
              <a:t>「まけるがかち」で、さいごまで、のこったひと</a:t>
            </a:r>
            <a:endParaRPr lang="en-US" altLang="ja-JP" sz="3600" dirty="0">
              <a:latin typeface="Meiryo UI" panose="020B0604030504040204" pitchFamily="50" charset="-128"/>
              <a:ea typeface="Meiryo UI" panose="020B0604030504040204" pitchFamily="50" charset="-128"/>
            </a:endParaRPr>
          </a:p>
          <a:p>
            <a:endParaRPr lang="en-US" altLang="ja-JP" sz="3600" dirty="0">
              <a:latin typeface="Meiryo UI" panose="020B0604030504040204" pitchFamily="50" charset="-128"/>
              <a:ea typeface="Meiryo UI" panose="020B0604030504040204" pitchFamily="50" charset="-128"/>
            </a:endParaRPr>
          </a:p>
          <a:p>
            <a:r>
              <a:rPr lang="ja-JP" altLang="en-US" sz="3600" dirty="0">
                <a:latin typeface="Meiryo UI" panose="020B0604030504040204" pitchFamily="50" charset="-128"/>
                <a:ea typeface="Meiryo UI" panose="020B0604030504040204" pitchFamily="50" charset="-128"/>
              </a:rPr>
              <a:t>ふたりで、じゃんけん！</a:t>
            </a:r>
            <a:endParaRPr lang="en-US" altLang="ja-JP" sz="3600" dirty="0">
              <a:latin typeface="Meiryo UI" panose="020B0604030504040204" pitchFamily="50" charset="-128"/>
              <a:ea typeface="Meiryo UI" panose="020B0604030504040204" pitchFamily="50" charset="-128"/>
            </a:endParaRPr>
          </a:p>
          <a:p>
            <a:endParaRPr lang="en-US" altLang="ja-JP" sz="3600" dirty="0">
              <a:latin typeface="Meiryo UI" panose="020B0604030504040204" pitchFamily="50" charset="-128"/>
              <a:ea typeface="Meiryo UI" panose="020B0604030504040204" pitchFamily="50" charset="-128"/>
            </a:endParaRPr>
          </a:p>
          <a:p>
            <a:endParaRPr lang="en-US" altLang="ja-JP" sz="3600" dirty="0">
              <a:latin typeface="Meiryo UI" panose="020B0604030504040204" pitchFamily="50" charset="-128"/>
              <a:ea typeface="Meiryo UI" panose="020B0604030504040204" pitchFamily="50" charset="-128"/>
            </a:endParaRPr>
          </a:p>
          <a:p>
            <a:endParaRPr kumimoji="1" lang="en-US" altLang="ja-JP" sz="3600" dirty="0">
              <a:latin typeface="Meiryo UI" panose="020B0604030504040204" pitchFamily="50" charset="-128"/>
              <a:ea typeface="Meiryo UI" panose="020B0604030504040204" pitchFamily="50" charset="-128"/>
            </a:endParaRPr>
          </a:p>
          <a:p>
            <a:endParaRPr kumimoji="1" lang="ja-JP" altLang="en-US" sz="360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3141E2C-008E-DE76-D5BF-0427328AD9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0844" y="2268812"/>
            <a:ext cx="3811719" cy="3811719"/>
          </a:xfrm>
          <a:prstGeom prst="rect">
            <a:avLst/>
          </a:prstGeom>
        </p:spPr>
      </p:pic>
    </p:spTree>
    <p:extLst>
      <p:ext uri="{BB962C8B-B14F-4D97-AF65-F5344CB8AC3E}">
        <p14:creationId xmlns:p14="http://schemas.microsoft.com/office/powerpoint/2010/main" val="2531380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lang="ja-JP" altLang="en-US" dirty="0"/>
              <a:t>資料集</a:t>
            </a:r>
            <a:r>
              <a:rPr lang="en-US" altLang="ja-JP" dirty="0"/>
              <a:t>②</a:t>
            </a:r>
            <a:r>
              <a:rPr lang="ja-JP" altLang="en-US" dirty="0"/>
              <a:t>「おちたおちたゲーム」</a:t>
            </a:r>
            <a:endParaRPr kumimoji="1" lang="ja-JP" dirty="0"/>
          </a:p>
        </p:txBody>
      </p:sp>
      <p:sp>
        <p:nvSpPr>
          <p:cNvPr id="3" name="サブタイトル 2"/>
          <p:cNvSpPr>
            <a:spLocks noGrp="1"/>
          </p:cNvSpPr>
          <p:nvPr>
            <p:ph type="subTitle" idx="1"/>
          </p:nvPr>
        </p:nvSpPr>
        <p:spPr/>
        <p:txBody>
          <a:bodyPr/>
          <a:lstStyle/>
          <a:p>
            <a:r>
              <a:rPr lang="ja-JP" altLang="en-US" dirty="0"/>
              <a:t>（対処行動編・小学校低学年用） </a:t>
            </a:r>
            <a:endParaRPr lang="en-US" altLang="ja-JP" dirty="0"/>
          </a:p>
          <a:p>
            <a:r>
              <a:rPr lang="en-US" altLang="ja-JP" dirty="0"/>
              <a:t>〜</a:t>
            </a:r>
            <a:r>
              <a:rPr lang="ja-JP" altLang="en-US" dirty="0"/>
              <a:t>遊びのレパートリーとして</a:t>
            </a:r>
            <a:r>
              <a:rPr lang="en-US" altLang="ja-JP" dirty="0"/>
              <a:t>〜</a:t>
            </a:r>
            <a:endParaRPr kumimoji="1" lang="ja-JP" dirty="0"/>
          </a:p>
        </p:txBody>
      </p:sp>
    </p:spTree>
    <p:extLst>
      <p:ext uri="{BB962C8B-B14F-4D97-AF65-F5344CB8AC3E}">
        <p14:creationId xmlns:p14="http://schemas.microsoft.com/office/powerpoint/2010/main" val="279804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C07EEDD-7B05-A04C-EF38-8CE4C3E88BC3}"/>
              </a:ext>
            </a:extLst>
          </p:cNvPr>
          <p:cNvPicPr>
            <a:picLocks noChangeAspect="1"/>
          </p:cNvPicPr>
          <p:nvPr/>
        </p:nvPicPr>
        <p:blipFill>
          <a:blip r:embed="rId3"/>
          <a:stretch>
            <a:fillRect/>
          </a:stretch>
        </p:blipFill>
        <p:spPr>
          <a:xfrm>
            <a:off x="1375306" y="1844658"/>
            <a:ext cx="1233361" cy="1589985"/>
          </a:xfrm>
          <a:prstGeom prst="rect">
            <a:avLst/>
          </a:prstGeom>
        </p:spPr>
      </p:pic>
      <p:pic>
        <p:nvPicPr>
          <p:cNvPr id="9" name="図 8">
            <a:extLst>
              <a:ext uri="{FF2B5EF4-FFF2-40B4-BE49-F238E27FC236}">
                <a16:creationId xmlns:a16="http://schemas.microsoft.com/office/drawing/2014/main" id="{72A37658-B878-552E-D29B-ADFFE2763554}"/>
              </a:ext>
            </a:extLst>
          </p:cNvPr>
          <p:cNvPicPr>
            <a:picLocks noChangeAspect="1"/>
          </p:cNvPicPr>
          <p:nvPr/>
        </p:nvPicPr>
        <p:blipFill>
          <a:blip r:embed="rId4"/>
          <a:stretch>
            <a:fillRect/>
          </a:stretch>
        </p:blipFill>
        <p:spPr>
          <a:xfrm flipH="1">
            <a:off x="9045939" y="2394371"/>
            <a:ext cx="1662001" cy="1705037"/>
          </a:xfrm>
          <a:prstGeom prst="rect">
            <a:avLst/>
          </a:prstGeom>
        </p:spPr>
      </p:pic>
      <p:sp>
        <p:nvSpPr>
          <p:cNvPr id="10" name="吹き出し: 角を丸めた四角形 9">
            <a:extLst>
              <a:ext uri="{FF2B5EF4-FFF2-40B4-BE49-F238E27FC236}">
                <a16:creationId xmlns:a16="http://schemas.microsoft.com/office/drawing/2014/main" id="{A097F65F-AC6F-CC65-9BB9-EF291173DCE8}"/>
              </a:ext>
            </a:extLst>
          </p:cNvPr>
          <p:cNvSpPr/>
          <p:nvPr/>
        </p:nvSpPr>
        <p:spPr>
          <a:xfrm>
            <a:off x="3385896" y="1940465"/>
            <a:ext cx="3178990" cy="1000390"/>
          </a:xfrm>
          <a:prstGeom prst="wedgeRoundRectCallout">
            <a:avLst>
              <a:gd name="adj1" fmla="val -65470"/>
              <a:gd name="adj2" fmla="val -9779"/>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white"/>
              </a:solidFill>
              <a:effectLst/>
              <a:uLnTx/>
              <a:uFillTx/>
              <a:latin typeface="Arial" panose="020B0604020202020204"/>
              <a:ea typeface="ＭＳ Ｐゴシック" panose="020B0600070205080204" pitchFamily="50" charset="-128"/>
              <a:cs typeface="+mn-cs"/>
            </a:endParaRPr>
          </a:p>
        </p:txBody>
      </p:sp>
      <p:sp>
        <p:nvSpPr>
          <p:cNvPr id="11" name="テキスト ボックス 10">
            <a:extLst>
              <a:ext uri="{FF2B5EF4-FFF2-40B4-BE49-F238E27FC236}">
                <a16:creationId xmlns:a16="http://schemas.microsoft.com/office/drawing/2014/main" id="{162E3D5B-D441-56F7-BD5F-BC7E3FB32263}"/>
              </a:ext>
            </a:extLst>
          </p:cNvPr>
          <p:cNvSpPr txBox="1"/>
          <p:nvPr/>
        </p:nvSpPr>
        <p:spPr>
          <a:xfrm>
            <a:off x="3444754" y="2261628"/>
            <a:ext cx="3178990"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30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おーちたおちた♪</a:t>
            </a:r>
          </a:p>
        </p:txBody>
      </p:sp>
      <p:sp>
        <p:nvSpPr>
          <p:cNvPr id="12" name="吹き出し: 角を丸めた四角形 11">
            <a:extLst>
              <a:ext uri="{FF2B5EF4-FFF2-40B4-BE49-F238E27FC236}">
                <a16:creationId xmlns:a16="http://schemas.microsoft.com/office/drawing/2014/main" id="{C9216547-B35E-CF69-1D15-932545D2B3EB}"/>
              </a:ext>
            </a:extLst>
          </p:cNvPr>
          <p:cNvSpPr/>
          <p:nvPr/>
        </p:nvSpPr>
        <p:spPr>
          <a:xfrm>
            <a:off x="5769343" y="3262019"/>
            <a:ext cx="3276595" cy="801546"/>
          </a:xfrm>
          <a:prstGeom prst="wedgeRoundRectCallout">
            <a:avLst>
              <a:gd name="adj1" fmla="val 59210"/>
              <a:gd name="adj2" fmla="val -21198"/>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white"/>
              </a:solidFill>
              <a:effectLst/>
              <a:uLnTx/>
              <a:uFillTx/>
              <a:latin typeface="Arial" panose="020B0604020202020204"/>
              <a:ea typeface="ＭＳ Ｐゴシック" panose="020B0600070205080204" pitchFamily="50" charset="-128"/>
              <a:cs typeface="+mn-cs"/>
            </a:endParaRPr>
          </a:p>
        </p:txBody>
      </p:sp>
      <p:sp>
        <p:nvSpPr>
          <p:cNvPr id="13" name="テキスト ボックス 12">
            <a:extLst>
              <a:ext uri="{FF2B5EF4-FFF2-40B4-BE49-F238E27FC236}">
                <a16:creationId xmlns:a16="http://schemas.microsoft.com/office/drawing/2014/main" id="{1D5B1ECE-1440-9634-426A-9C0A056EFD93}"/>
              </a:ext>
            </a:extLst>
          </p:cNvPr>
          <p:cNvSpPr txBox="1"/>
          <p:nvPr/>
        </p:nvSpPr>
        <p:spPr>
          <a:xfrm rot="10800000" flipV="1">
            <a:off x="5887218" y="3346957"/>
            <a:ext cx="3276595" cy="5676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30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なーにがおちた♪</a:t>
            </a:r>
          </a:p>
        </p:txBody>
      </p:sp>
      <p:pic>
        <p:nvPicPr>
          <p:cNvPr id="4" name="図 3">
            <a:extLst>
              <a:ext uri="{FF2B5EF4-FFF2-40B4-BE49-F238E27FC236}">
                <a16:creationId xmlns:a16="http://schemas.microsoft.com/office/drawing/2014/main" id="{F215BACD-C07D-7E87-4783-D91ADB0ABD56}"/>
              </a:ext>
            </a:extLst>
          </p:cNvPr>
          <p:cNvPicPr>
            <a:picLocks noChangeAspect="1"/>
          </p:cNvPicPr>
          <p:nvPr/>
        </p:nvPicPr>
        <p:blipFill>
          <a:blip r:embed="rId3"/>
          <a:stretch>
            <a:fillRect/>
          </a:stretch>
        </p:blipFill>
        <p:spPr>
          <a:xfrm>
            <a:off x="2113787" y="3946116"/>
            <a:ext cx="1233361" cy="1589985"/>
          </a:xfrm>
          <a:prstGeom prst="rect">
            <a:avLst/>
          </a:prstGeom>
        </p:spPr>
      </p:pic>
      <p:sp>
        <p:nvSpPr>
          <p:cNvPr id="7" name="吹き出し: 角を丸めた四角形 6">
            <a:extLst>
              <a:ext uri="{FF2B5EF4-FFF2-40B4-BE49-F238E27FC236}">
                <a16:creationId xmlns:a16="http://schemas.microsoft.com/office/drawing/2014/main" id="{FB99CF05-736A-F743-D2BF-A0E94B2B8143}"/>
              </a:ext>
            </a:extLst>
          </p:cNvPr>
          <p:cNvSpPr/>
          <p:nvPr/>
        </p:nvSpPr>
        <p:spPr>
          <a:xfrm>
            <a:off x="3617132" y="4378585"/>
            <a:ext cx="3006612" cy="725522"/>
          </a:xfrm>
          <a:prstGeom prst="wedgeRoundRectCallout">
            <a:avLst>
              <a:gd name="adj1" fmla="val -60307"/>
              <a:gd name="adj2" fmla="val 68019"/>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white"/>
              </a:solidFill>
              <a:effectLst/>
              <a:uLnTx/>
              <a:uFillTx/>
              <a:latin typeface="Arial" panose="020B0604020202020204"/>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D9A7744B-3512-6213-6CC8-A45B411BC70C}"/>
              </a:ext>
            </a:extLst>
          </p:cNvPr>
          <p:cNvSpPr txBox="1"/>
          <p:nvPr/>
        </p:nvSpPr>
        <p:spPr>
          <a:xfrm>
            <a:off x="3790351" y="4449635"/>
            <a:ext cx="342625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30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〇〇（アイテム）</a:t>
            </a:r>
          </a:p>
        </p:txBody>
      </p:sp>
      <p:sp>
        <p:nvSpPr>
          <p:cNvPr id="14" name="テキスト ボックス 13">
            <a:extLst>
              <a:ext uri="{FF2B5EF4-FFF2-40B4-BE49-F238E27FC236}">
                <a16:creationId xmlns:a16="http://schemas.microsoft.com/office/drawing/2014/main" id="{BA3E626F-2574-D294-5531-25EFB7450A6D}"/>
              </a:ext>
            </a:extLst>
          </p:cNvPr>
          <p:cNvSpPr txBox="1"/>
          <p:nvPr/>
        </p:nvSpPr>
        <p:spPr>
          <a:xfrm>
            <a:off x="2455828" y="3112379"/>
            <a:ext cx="1782640"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3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先生</a:t>
            </a:r>
          </a:p>
        </p:txBody>
      </p:sp>
      <p:sp>
        <p:nvSpPr>
          <p:cNvPr id="16" name="テキスト ボックス 15">
            <a:extLst>
              <a:ext uri="{FF2B5EF4-FFF2-40B4-BE49-F238E27FC236}">
                <a16:creationId xmlns:a16="http://schemas.microsoft.com/office/drawing/2014/main" id="{5F06B554-E08D-D22B-B4D4-49F5D95A0A57}"/>
              </a:ext>
            </a:extLst>
          </p:cNvPr>
          <p:cNvSpPr txBox="1"/>
          <p:nvPr/>
        </p:nvSpPr>
        <p:spPr>
          <a:xfrm>
            <a:off x="8249413" y="4110454"/>
            <a:ext cx="1828800"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3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児童</a:t>
            </a:r>
          </a:p>
        </p:txBody>
      </p:sp>
      <p:sp>
        <p:nvSpPr>
          <p:cNvPr id="17" name="タイトル 16">
            <a:extLst>
              <a:ext uri="{FF2B5EF4-FFF2-40B4-BE49-F238E27FC236}">
                <a16:creationId xmlns:a16="http://schemas.microsoft.com/office/drawing/2014/main" id="{D5D7941D-14FB-86D6-1000-1C39E947A04A}"/>
              </a:ext>
            </a:extLst>
          </p:cNvPr>
          <p:cNvSpPr>
            <a:spLocks noGrp="1"/>
          </p:cNvSpPr>
          <p:nvPr>
            <p:ph type="title"/>
          </p:nvPr>
        </p:nvSpPr>
        <p:spPr/>
        <p:txBody>
          <a:bodyPr>
            <a:normAutofit/>
          </a:bodyPr>
          <a:lstStyle/>
          <a:p>
            <a:r>
              <a:rPr lang="ja-JP" altLang="en-US" sz="4200" dirty="0"/>
              <a:t>おちたおちたゲーム　　　　</a:t>
            </a:r>
          </a:p>
        </p:txBody>
      </p:sp>
      <p:sp>
        <p:nvSpPr>
          <p:cNvPr id="20" name="テキスト ボックス 19">
            <a:extLst>
              <a:ext uri="{FF2B5EF4-FFF2-40B4-BE49-F238E27FC236}">
                <a16:creationId xmlns:a16="http://schemas.microsoft.com/office/drawing/2014/main" id="{D0D24268-5662-A3BC-2897-5F80933D60C3}"/>
              </a:ext>
            </a:extLst>
          </p:cNvPr>
          <p:cNvSpPr txBox="1"/>
          <p:nvPr/>
        </p:nvSpPr>
        <p:spPr>
          <a:xfrm>
            <a:off x="3484548" y="1940465"/>
            <a:ext cx="224130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（リズムをとりながら）</a:t>
            </a:r>
          </a:p>
        </p:txBody>
      </p:sp>
      <p:sp>
        <p:nvSpPr>
          <p:cNvPr id="22" name="テキスト ボックス 21">
            <a:extLst>
              <a:ext uri="{FF2B5EF4-FFF2-40B4-BE49-F238E27FC236}">
                <a16:creationId xmlns:a16="http://schemas.microsoft.com/office/drawing/2014/main" id="{0DEA669B-19AC-36E9-BAD1-800527A8DB7B}"/>
              </a:ext>
            </a:extLst>
          </p:cNvPr>
          <p:cNvSpPr txBox="1"/>
          <p:nvPr/>
        </p:nvSpPr>
        <p:spPr>
          <a:xfrm>
            <a:off x="3124320" y="5475895"/>
            <a:ext cx="1782640"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300" b="0" i="0" u="none" strike="noStrike" kern="1200" cap="none" spc="0" normalizeH="0" baseline="0" noProof="0">
                <a:ln>
                  <a:noFill/>
                </a:ln>
                <a:solidFill>
                  <a:srgbClr val="404040"/>
                </a:solidFill>
                <a:effectLst/>
                <a:uLnTx/>
                <a:uFillTx/>
                <a:latin typeface="Meiryo UI" panose="020B0604030504040204" pitchFamily="50" charset="-128"/>
                <a:ea typeface="Meiryo UI" panose="020B0604030504040204" pitchFamily="50" charset="-128"/>
              </a:rPr>
              <a:t>先生</a:t>
            </a:r>
            <a:endParaRPr kumimoji="0" lang="ja-JP" altLang="en-US" sz="23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942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44867" y="688683"/>
            <a:ext cx="9829800" cy="1082674"/>
          </a:xfrm>
        </p:spPr>
        <p:txBody>
          <a:bodyPr>
            <a:normAutofit/>
          </a:bodyPr>
          <a:lstStyle/>
          <a:p>
            <a:r>
              <a:rPr kumimoji="1" lang="ja-JP" altLang="en-US" sz="4100" dirty="0"/>
              <a:t>「りんご」</a:t>
            </a:r>
          </a:p>
        </p:txBody>
      </p:sp>
      <p:pic>
        <p:nvPicPr>
          <p:cNvPr id="32" name="図 31">
            <a:extLst>
              <a:ext uri="{FF2B5EF4-FFF2-40B4-BE49-F238E27FC236}">
                <a16:creationId xmlns:a16="http://schemas.microsoft.com/office/drawing/2014/main" id="{767972F3-E105-0050-982A-710A85EB9900}"/>
              </a:ext>
            </a:extLst>
          </p:cNvPr>
          <p:cNvPicPr>
            <a:picLocks noChangeAspect="1"/>
          </p:cNvPicPr>
          <p:nvPr/>
        </p:nvPicPr>
        <p:blipFill>
          <a:blip r:embed="rId3"/>
          <a:stretch>
            <a:fillRect/>
          </a:stretch>
        </p:blipFill>
        <p:spPr>
          <a:xfrm>
            <a:off x="5630160" y="2673800"/>
            <a:ext cx="1438067" cy="1438067"/>
          </a:xfrm>
          <a:prstGeom prst="rect">
            <a:avLst/>
          </a:prstGeom>
        </p:spPr>
      </p:pic>
      <p:sp>
        <p:nvSpPr>
          <p:cNvPr id="33" name="テキスト ボックス 32">
            <a:extLst>
              <a:ext uri="{FF2B5EF4-FFF2-40B4-BE49-F238E27FC236}">
                <a16:creationId xmlns:a16="http://schemas.microsoft.com/office/drawing/2014/main" id="{749B6E5C-4007-8F63-DD8D-954C6CE9D695}"/>
              </a:ext>
            </a:extLst>
          </p:cNvPr>
          <p:cNvSpPr txBox="1"/>
          <p:nvPr/>
        </p:nvSpPr>
        <p:spPr>
          <a:xfrm>
            <a:off x="1382890" y="3040641"/>
            <a:ext cx="394349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30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おちてきたリンゴを</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30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　　　　　うけとるうごき</a:t>
            </a:r>
          </a:p>
        </p:txBody>
      </p:sp>
      <mc:AlternateContent xmlns:mc="http://schemas.openxmlformats.org/markup-compatibility/2006" xmlns:p14="http://schemas.microsoft.com/office/powerpoint/2010/main">
        <mc:Choice Requires="p14">
          <p:contentPart p14:bwMode="auto" r:id="rId4">
            <p14:nvContentPartPr>
              <p14:cNvPr id="55" name="インク 54">
                <a:extLst>
                  <a:ext uri="{FF2B5EF4-FFF2-40B4-BE49-F238E27FC236}">
                    <a16:creationId xmlns:a16="http://schemas.microsoft.com/office/drawing/2014/main" id="{C2A778A6-C59C-7846-3EB1-FE0E8E64C823}"/>
                  </a:ext>
                </a:extLst>
              </p14:cNvPr>
              <p14:cNvContentPartPr/>
              <p14:nvPr/>
            </p14:nvContentPartPr>
            <p14:xfrm>
              <a:off x="6364027" y="1199240"/>
              <a:ext cx="14400" cy="931680"/>
            </p14:xfrm>
          </p:contentPart>
        </mc:Choice>
        <mc:Fallback xmlns="">
          <p:pic>
            <p:nvPicPr>
              <p:cNvPr id="55" name="インク 54">
                <a:extLst>
                  <a:ext uri="{FF2B5EF4-FFF2-40B4-BE49-F238E27FC236}">
                    <a16:creationId xmlns:a16="http://schemas.microsoft.com/office/drawing/2014/main" id="{C2A778A6-C59C-7846-3EB1-FE0E8E64C823}"/>
                  </a:ext>
                </a:extLst>
              </p:cNvPr>
              <p:cNvPicPr/>
              <p:nvPr/>
            </p:nvPicPr>
            <p:blipFill>
              <a:blip r:embed="rId5"/>
              <a:stretch>
                <a:fillRect/>
              </a:stretch>
            </p:blipFill>
            <p:spPr>
              <a:xfrm>
                <a:off x="6301027" y="1136600"/>
                <a:ext cx="140040" cy="1057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8" name="インク 57">
                <a:extLst>
                  <a:ext uri="{FF2B5EF4-FFF2-40B4-BE49-F238E27FC236}">
                    <a16:creationId xmlns:a16="http://schemas.microsoft.com/office/drawing/2014/main" id="{175F0758-1103-2A10-0CF4-65DFD1F9E9D9}"/>
                  </a:ext>
                </a:extLst>
              </p14:cNvPr>
              <p14:cNvContentPartPr/>
              <p14:nvPr/>
            </p14:nvContentPartPr>
            <p14:xfrm>
              <a:off x="7915987" y="3675680"/>
              <a:ext cx="360" cy="360"/>
            </p14:xfrm>
          </p:contentPart>
        </mc:Choice>
        <mc:Fallback xmlns="">
          <p:pic>
            <p:nvPicPr>
              <p:cNvPr id="58" name="インク 57">
                <a:extLst>
                  <a:ext uri="{FF2B5EF4-FFF2-40B4-BE49-F238E27FC236}">
                    <a16:creationId xmlns:a16="http://schemas.microsoft.com/office/drawing/2014/main" id="{175F0758-1103-2A10-0CF4-65DFD1F9E9D9}"/>
                  </a:ext>
                </a:extLst>
              </p:cNvPr>
              <p:cNvPicPr/>
              <p:nvPr/>
            </p:nvPicPr>
            <p:blipFill>
              <a:blip r:embed="rId7"/>
              <a:stretch>
                <a:fillRect/>
              </a:stretch>
            </p:blipFill>
            <p:spPr>
              <a:xfrm>
                <a:off x="7853347" y="361304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60" name="インク 59">
                <a:extLst>
                  <a:ext uri="{FF2B5EF4-FFF2-40B4-BE49-F238E27FC236}">
                    <a16:creationId xmlns:a16="http://schemas.microsoft.com/office/drawing/2014/main" id="{0B916070-E7D4-3D7C-2B14-D5944FFDAF86}"/>
                  </a:ext>
                </a:extLst>
              </p14:cNvPr>
              <p14:cNvContentPartPr/>
              <p14:nvPr/>
            </p14:nvContentPartPr>
            <p14:xfrm>
              <a:off x="8699347" y="3802760"/>
              <a:ext cx="360" cy="360"/>
            </p14:xfrm>
          </p:contentPart>
        </mc:Choice>
        <mc:Fallback xmlns="">
          <p:pic>
            <p:nvPicPr>
              <p:cNvPr id="60" name="インク 59">
                <a:extLst>
                  <a:ext uri="{FF2B5EF4-FFF2-40B4-BE49-F238E27FC236}">
                    <a16:creationId xmlns:a16="http://schemas.microsoft.com/office/drawing/2014/main" id="{0B916070-E7D4-3D7C-2B14-D5944FFDAF86}"/>
                  </a:ext>
                </a:extLst>
              </p:cNvPr>
              <p:cNvPicPr/>
              <p:nvPr/>
            </p:nvPicPr>
            <p:blipFill>
              <a:blip r:embed="rId7"/>
              <a:stretch>
                <a:fillRect/>
              </a:stretch>
            </p:blipFill>
            <p:spPr>
              <a:xfrm>
                <a:off x="8636347" y="37401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6" name="インク 65">
                <a:extLst>
                  <a:ext uri="{FF2B5EF4-FFF2-40B4-BE49-F238E27FC236}">
                    <a16:creationId xmlns:a16="http://schemas.microsoft.com/office/drawing/2014/main" id="{01A4DCD8-9120-9304-CB9F-26DAEF62CA97}"/>
                  </a:ext>
                </a:extLst>
              </p14:cNvPr>
              <p14:cNvContentPartPr/>
              <p14:nvPr/>
            </p14:nvContentPartPr>
            <p14:xfrm>
              <a:off x="9835147" y="2155040"/>
              <a:ext cx="1412640" cy="639000"/>
            </p14:xfrm>
          </p:contentPart>
        </mc:Choice>
        <mc:Fallback xmlns="">
          <p:pic>
            <p:nvPicPr>
              <p:cNvPr id="66" name="インク 65">
                <a:extLst>
                  <a:ext uri="{FF2B5EF4-FFF2-40B4-BE49-F238E27FC236}">
                    <a16:creationId xmlns:a16="http://schemas.microsoft.com/office/drawing/2014/main" id="{01A4DCD8-9120-9304-CB9F-26DAEF62CA97}"/>
                  </a:ext>
                </a:extLst>
              </p:cNvPr>
              <p:cNvPicPr/>
              <p:nvPr/>
            </p:nvPicPr>
            <p:blipFill>
              <a:blip r:embed="rId10"/>
              <a:stretch>
                <a:fillRect/>
              </a:stretch>
            </p:blipFill>
            <p:spPr>
              <a:xfrm>
                <a:off x="9772491" y="2092075"/>
                <a:ext cx="1538312" cy="764569"/>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67" name="インク 66">
                <a:extLst>
                  <a:ext uri="{FF2B5EF4-FFF2-40B4-BE49-F238E27FC236}">
                    <a16:creationId xmlns:a16="http://schemas.microsoft.com/office/drawing/2014/main" id="{AC807381-5680-3E9B-5545-5151AD1E7198}"/>
                  </a:ext>
                </a:extLst>
              </p14:cNvPr>
              <p14:cNvContentPartPr/>
              <p14:nvPr/>
            </p14:nvContentPartPr>
            <p14:xfrm>
              <a:off x="11048707" y="3026240"/>
              <a:ext cx="327240" cy="155880"/>
            </p14:xfrm>
          </p:contentPart>
        </mc:Choice>
        <mc:Fallback xmlns="">
          <p:pic>
            <p:nvPicPr>
              <p:cNvPr id="67" name="インク 66">
                <a:extLst>
                  <a:ext uri="{FF2B5EF4-FFF2-40B4-BE49-F238E27FC236}">
                    <a16:creationId xmlns:a16="http://schemas.microsoft.com/office/drawing/2014/main" id="{AC807381-5680-3E9B-5545-5151AD1E7198}"/>
                  </a:ext>
                </a:extLst>
              </p:cNvPr>
              <p:cNvPicPr/>
              <p:nvPr/>
            </p:nvPicPr>
            <p:blipFill>
              <a:blip r:embed="rId12"/>
              <a:stretch>
                <a:fillRect/>
              </a:stretch>
            </p:blipFill>
            <p:spPr>
              <a:xfrm>
                <a:off x="10986067" y="2963600"/>
                <a:ext cx="452880" cy="2815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79" name="インク 78">
                <a:extLst>
                  <a:ext uri="{FF2B5EF4-FFF2-40B4-BE49-F238E27FC236}">
                    <a16:creationId xmlns:a16="http://schemas.microsoft.com/office/drawing/2014/main" id="{AC354A53-BE90-155D-0A09-2BD4B2B3B6C1}"/>
                  </a:ext>
                </a:extLst>
              </p14:cNvPr>
              <p14:cNvContentPartPr/>
              <p14:nvPr/>
            </p14:nvContentPartPr>
            <p14:xfrm>
              <a:off x="5926627" y="4635440"/>
              <a:ext cx="1196280" cy="430560"/>
            </p14:xfrm>
          </p:contentPart>
        </mc:Choice>
        <mc:Fallback xmlns="">
          <p:pic>
            <p:nvPicPr>
              <p:cNvPr id="79" name="インク 78">
                <a:extLst>
                  <a:ext uri="{FF2B5EF4-FFF2-40B4-BE49-F238E27FC236}">
                    <a16:creationId xmlns:a16="http://schemas.microsoft.com/office/drawing/2014/main" id="{AC354A53-BE90-155D-0A09-2BD4B2B3B6C1}"/>
                  </a:ext>
                </a:extLst>
              </p:cNvPr>
              <p:cNvPicPr/>
              <p:nvPr/>
            </p:nvPicPr>
            <p:blipFill>
              <a:blip r:embed="rId14"/>
              <a:stretch>
                <a:fillRect/>
              </a:stretch>
            </p:blipFill>
            <p:spPr>
              <a:xfrm>
                <a:off x="5863646" y="4572493"/>
                <a:ext cx="1321882" cy="556095"/>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92" name="インク 91">
                <a:extLst>
                  <a:ext uri="{FF2B5EF4-FFF2-40B4-BE49-F238E27FC236}">
                    <a16:creationId xmlns:a16="http://schemas.microsoft.com/office/drawing/2014/main" id="{DE7FDA3E-CE02-0A1B-0CFA-DD346A8B5E5F}"/>
                  </a:ext>
                </a:extLst>
              </p14:cNvPr>
              <p14:cNvContentPartPr/>
              <p14:nvPr/>
            </p14:nvContentPartPr>
            <p14:xfrm>
              <a:off x="7210747" y="2800520"/>
              <a:ext cx="2300400" cy="1298880"/>
            </p14:xfrm>
          </p:contentPart>
        </mc:Choice>
        <mc:Fallback xmlns="">
          <p:pic>
            <p:nvPicPr>
              <p:cNvPr id="92" name="インク 91">
                <a:extLst>
                  <a:ext uri="{FF2B5EF4-FFF2-40B4-BE49-F238E27FC236}">
                    <a16:creationId xmlns:a16="http://schemas.microsoft.com/office/drawing/2014/main" id="{DE7FDA3E-CE02-0A1B-0CFA-DD346A8B5E5F}"/>
                  </a:ext>
                </a:extLst>
              </p:cNvPr>
              <p:cNvPicPr/>
              <p:nvPr/>
            </p:nvPicPr>
            <p:blipFill>
              <a:blip r:embed="rId16"/>
              <a:stretch>
                <a:fillRect/>
              </a:stretch>
            </p:blipFill>
            <p:spPr>
              <a:xfrm>
                <a:off x="7147747" y="2737880"/>
                <a:ext cx="2426040" cy="1424520"/>
              </a:xfrm>
              <a:prstGeom prst="rect">
                <a:avLst/>
              </a:prstGeom>
            </p:spPr>
          </p:pic>
        </mc:Fallback>
      </mc:AlternateContent>
    </p:spTree>
    <p:extLst>
      <p:ext uri="{BB962C8B-B14F-4D97-AF65-F5344CB8AC3E}">
        <p14:creationId xmlns:p14="http://schemas.microsoft.com/office/powerpoint/2010/main" val="3889936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F16CCB-A48C-A0F9-0782-C907CE9AA1E7}"/>
              </a:ext>
            </a:extLst>
          </p:cNvPr>
          <p:cNvSpPr>
            <a:spLocks noGrp="1"/>
          </p:cNvSpPr>
          <p:nvPr>
            <p:ph type="title"/>
          </p:nvPr>
        </p:nvSpPr>
        <p:spPr/>
        <p:txBody>
          <a:bodyPr/>
          <a:lstStyle/>
          <a:p>
            <a:r>
              <a:rPr lang="ja-JP" altLang="en-US" dirty="0"/>
              <a:t>さいごのアイテムにひとくふう</a:t>
            </a:r>
          </a:p>
        </p:txBody>
      </p:sp>
      <p:pic>
        <p:nvPicPr>
          <p:cNvPr id="5" name="図 4">
            <a:extLst>
              <a:ext uri="{FF2B5EF4-FFF2-40B4-BE49-F238E27FC236}">
                <a16:creationId xmlns:a16="http://schemas.microsoft.com/office/drawing/2014/main" id="{4D0FA344-F70B-D9BB-3B18-CC0AADCF4980}"/>
              </a:ext>
            </a:extLst>
          </p:cNvPr>
          <p:cNvPicPr>
            <a:picLocks noChangeAspect="1"/>
          </p:cNvPicPr>
          <p:nvPr/>
        </p:nvPicPr>
        <p:blipFill>
          <a:blip r:embed="rId3"/>
          <a:stretch>
            <a:fillRect/>
          </a:stretch>
        </p:blipFill>
        <p:spPr>
          <a:xfrm>
            <a:off x="908756" y="1835064"/>
            <a:ext cx="1233361" cy="1589985"/>
          </a:xfrm>
          <a:prstGeom prst="rect">
            <a:avLst/>
          </a:prstGeom>
        </p:spPr>
      </p:pic>
      <p:sp>
        <p:nvSpPr>
          <p:cNvPr id="7" name="テキスト ボックス 6">
            <a:extLst>
              <a:ext uri="{FF2B5EF4-FFF2-40B4-BE49-F238E27FC236}">
                <a16:creationId xmlns:a16="http://schemas.microsoft.com/office/drawing/2014/main" id="{03396A3C-5422-5ECC-DB4D-E4242BA32F13}"/>
              </a:ext>
            </a:extLst>
          </p:cNvPr>
          <p:cNvSpPr txBox="1"/>
          <p:nvPr/>
        </p:nvSpPr>
        <p:spPr>
          <a:xfrm>
            <a:off x="1866040" y="3236803"/>
            <a:ext cx="1782640"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3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先生</a:t>
            </a:r>
          </a:p>
        </p:txBody>
      </p:sp>
      <p:grpSp>
        <p:nvGrpSpPr>
          <p:cNvPr id="27" name="グループ化 26">
            <a:extLst>
              <a:ext uri="{FF2B5EF4-FFF2-40B4-BE49-F238E27FC236}">
                <a16:creationId xmlns:a16="http://schemas.microsoft.com/office/drawing/2014/main" id="{B815D5E9-CE8F-DEBF-EBA6-5C3EA17CBCE3}"/>
              </a:ext>
            </a:extLst>
          </p:cNvPr>
          <p:cNvGrpSpPr/>
          <p:nvPr/>
        </p:nvGrpSpPr>
        <p:grpSpPr>
          <a:xfrm>
            <a:off x="2455787" y="1959491"/>
            <a:ext cx="3951641" cy="830996"/>
            <a:chOff x="2544686" y="2459638"/>
            <a:chExt cx="3951641" cy="830996"/>
          </a:xfrm>
        </p:grpSpPr>
        <p:sp>
          <p:nvSpPr>
            <p:cNvPr id="9" name="吹き出し: 角を丸めた四角形 8">
              <a:extLst>
                <a:ext uri="{FF2B5EF4-FFF2-40B4-BE49-F238E27FC236}">
                  <a16:creationId xmlns:a16="http://schemas.microsoft.com/office/drawing/2014/main" id="{50B44116-4760-E9B0-FB8F-EC55E9FCB858}"/>
                </a:ext>
              </a:extLst>
            </p:cNvPr>
            <p:cNvSpPr/>
            <p:nvPr/>
          </p:nvSpPr>
          <p:spPr>
            <a:xfrm>
              <a:off x="2544686" y="2459638"/>
              <a:ext cx="3767188" cy="830996"/>
            </a:xfrm>
            <a:prstGeom prst="wedgeRoundRectCallout">
              <a:avLst>
                <a:gd name="adj1" fmla="val -60307"/>
                <a:gd name="adj2" fmla="val 68019"/>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8F29D493-B85F-FDB0-A9E5-C970E474B16E}"/>
                </a:ext>
              </a:extLst>
            </p:cNvPr>
            <p:cNvSpPr txBox="1"/>
            <p:nvPr/>
          </p:nvSpPr>
          <p:spPr>
            <a:xfrm>
              <a:off x="2729139" y="2592337"/>
              <a:ext cx="376718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2400" dirty="0">
                  <a:solidFill>
                    <a:srgbClr val="404040"/>
                  </a:solidFill>
                  <a:latin typeface="Meiryo UI" panose="020B0604030504040204" pitchFamily="50" charset="-128"/>
                  <a:ea typeface="Meiryo UI" panose="020B0604030504040204" pitchFamily="50" charset="-128"/>
                </a:rPr>
                <a:t>さいご</a:t>
              </a:r>
              <a:r>
                <a:rPr kumimoji="0" lang="ja-JP" altLang="en-US" sz="24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は・・・けしゴム！</a:t>
              </a:r>
            </a:p>
          </p:txBody>
        </p:sp>
      </p:grpSp>
      <p:grpSp>
        <p:nvGrpSpPr>
          <p:cNvPr id="29" name="グループ化 28">
            <a:extLst>
              <a:ext uri="{FF2B5EF4-FFF2-40B4-BE49-F238E27FC236}">
                <a16:creationId xmlns:a16="http://schemas.microsoft.com/office/drawing/2014/main" id="{88B2D7BB-16FB-1E21-8979-C6533AB67144}"/>
              </a:ext>
            </a:extLst>
          </p:cNvPr>
          <p:cNvGrpSpPr/>
          <p:nvPr/>
        </p:nvGrpSpPr>
        <p:grpSpPr>
          <a:xfrm>
            <a:off x="6222975" y="1875406"/>
            <a:ext cx="5191505" cy="1999064"/>
            <a:chOff x="6190516" y="2394372"/>
            <a:chExt cx="5191505" cy="1999064"/>
          </a:xfrm>
        </p:grpSpPr>
        <p:pic>
          <p:nvPicPr>
            <p:cNvPr id="13" name="図 12">
              <a:extLst>
                <a:ext uri="{FF2B5EF4-FFF2-40B4-BE49-F238E27FC236}">
                  <a16:creationId xmlns:a16="http://schemas.microsoft.com/office/drawing/2014/main" id="{05922DEA-4730-4269-28EF-31BF716FF3DC}"/>
                </a:ext>
              </a:extLst>
            </p:cNvPr>
            <p:cNvPicPr>
              <a:picLocks noChangeAspect="1"/>
            </p:cNvPicPr>
            <p:nvPr/>
          </p:nvPicPr>
          <p:blipFill>
            <a:blip r:embed="rId4"/>
            <a:stretch>
              <a:fillRect/>
            </a:stretch>
          </p:blipFill>
          <p:spPr>
            <a:xfrm flipH="1">
              <a:off x="9172221" y="2394372"/>
              <a:ext cx="1535718" cy="1575484"/>
            </a:xfrm>
            <a:prstGeom prst="rect">
              <a:avLst/>
            </a:prstGeom>
          </p:spPr>
        </p:pic>
        <p:sp>
          <p:nvSpPr>
            <p:cNvPr id="15" name="テキスト ボックス 14">
              <a:extLst>
                <a:ext uri="{FF2B5EF4-FFF2-40B4-BE49-F238E27FC236}">
                  <a16:creationId xmlns:a16="http://schemas.microsoft.com/office/drawing/2014/main" id="{08FAABE7-F35F-37D5-FECE-211250F8DFA9}"/>
                </a:ext>
              </a:extLst>
            </p:cNvPr>
            <p:cNvSpPr txBox="1"/>
            <p:nvPr/>
          </p:nvSpPr>
          <p:spPr>
            <a:xfrm>
              <a:off x="9553221" y="3947160"/>
              <a:ext cx="1828800"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3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児童</a:t>
              </a:r>
            </a:p>
          </p:txBody>
        </p:sp>
        <p:pic>
          <p:nvPicPr>
            <p:cNvPr id="18" name="図 17">
              <a:extLst>
                <a:ext uri="{FF2B5EF4-FFF2-40B4-BE49-F238E27FC236}">
                  <a16:creationId xmlns:a16="http://schemas.microsoft.com/office/drawing/2014/main" id="{30823222-4903-944B-9132-336DEA53FA4A}"/>
                </a:ext>
              </a:extLst>
            </p:cNvPr>
            <p:cNvPicPr>
              <a:picLocks noChangeAspect="1"/>
            </p:cNvPicPr>
            <p:nvPr/>
          </p:nvPicPr>
          <p:blipFill>
            <a:blip r:embed="rId5"/>
            <a:stretch>
              <a:fillRect/>
            </a:stretch>
          </p:blipFill>
          <p:spPr>
            <a:xfrm>
              <a:off x="8085665" y="2546208"/>
              <a:ext cx="1086556" cy="1086556"/>
            </a:xfrm>
            <a:prstGeom prst="rect">
              <a:avLst/>
            </a:prstGeom>
          </p:spPr>
        </p:pic>
        <p:sp>
          <p:nvSpPr>
            <p:cNvPr id="19" name="テキスト ボックス 18">
              <a:extLst>
                <a:ext uri="{FF2B5EF4-FFF2-40B4-BE49-F238E27FC236}">
                  <a16:creationId xmlns:a16="http://schemas.microsoft.com/office/drawing/2014/main" id="{7DEFC694-5796-91DB-ADA9-194DC258744E}"/>
                </a:ext>
              </a:extLst>
            </p:cNvPr>
            <p:cNvSpPr txBox="1"/>
            <p:nvPr/>
          </p:nvSpPr>
          <p:spPr>
            <a:xfrm>
              <a:off x="6190516" y="3686485"/>
              <a:ext cx="3382458"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4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（けしゴムをひろううごき）</a:t>
              </a:r>
            </a:p>
          </p:txBody>
        </p:sp>
      </p:grpSp>
      <p:grpSp>
        <p:nvGrpSpPr>
          <p:cNvPr id="28" name="グループ化 27">
            <a:extLst>
              <a:ext uri="{FF2B5EF4-FFF2-40B4-BE49-F238E27FC236}">
                <a16:creationId xmlns:a16="http://schemas.microsoft.com/office/drawing/2014/main" id="{DF385861-C6F9-726C-F4FD-CE8D712FF898}"/>
              </a:ext>
            </a:extLst>
          </p:cNvPr>
          <p:cNvGrpSpPr/>
          <p:nvPr/>
        </p:nvGrpSpPr>
        <p:grpSpPr>
          <a:xfrm>
            <a:off x="1525436" y="3851071"/>
            <a:ext cx="6012787" cy="1660542"/>
            <a:chOff x="1861231" y="4514236"/>
            <a:chExt cx="6012787" cy="1660542"/>
          </a:xfrm>
        </p:grpSpPr>
        <p:pic>
          <p:nvPicPr>
            <p:cNvPr id="21" name="図 20">
              <a:extLst>
                <a:ext uri="{FF2B5EF4-FFF2-40B4-BE49-F238E27FC236}">
                  <a16:creationId xmlns:a16="http://schemas.microsoft.com/office/drawing/2014/main" id="{3712CAE5-69CF-A429-9A22-FAA37551D0F0}"/>
                </a:ext>
              </a:extLst>
            </p:cNvPr>
            <p:cNvPicPr>
              <a:picLocks noChangeAspect="1"/>
            </p:cNvPicPr>
            <p:nvPr/>
          </p:nvPicPr>
          <p:blipFill>
            <a:blip r:embed="rId3"/>
            <a:stretch>
              <a:fillRect/>
            </a:stretch>
          </p:blipFill>
          <p:spPr>
            <a:xfrm>
              <a:off x="1861231" y="4584793"/>
              <a:ext cx="1233361" cy="1589985"/>
            </a:xfrm>
            <a:prstGeom prst="rect">
              <a:avLst/>
            </a:prstGeom>
          </p:spPr>
        </p:pic>
        <p:sp>
          <p:nvSpPr>
            <p:cNvPr id="23" name="テキスト ボックス 22">
              <a:extLst>
                <a:ext uri="{FF2B5EF4-FFF2-40B4-BE49-F238E27FC236}">
                  <a16:creationId xmlns:a16="http://schemas.microsoft.com/office/drawing/2014/main" id="{3DB3BFD7-23B2-0C1E-874E-15643BC5EEA2}"/>
                </a:ext>
              </a:extLst>
            </p:cNvPr>
            <p:cNvSpPr txBox="1"/>
            <p:nvPr/>
          </p:nvSpPr>
          <p:spPr>
            <a:xfrm>
              <a:off x="2965200" y="5711308"/>
              <a:ext cx="1782640" cy="4462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3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先生</a:t>
              </a:r>
            </a:p>
          </p:txBody>
        </p:sp>
        <p:sp>
          <p:nvSpPr>
            <p:cNvPr id="25" name="吹き出し: 角を丸めた四角形 24">
              <a:extLst>
                <a:ext uri="{FF2B5EF4-FFF2-40B4-BE49-F238E27FC236}">
                  <a16:creationId xmlns:a16="http://schemas.microsoft.com/office/drawing/2014/main" id="{F5F14CC1-D1F3-3D46-7434-CC0CF318653E}"/>
                </a:ext>
              </a:extLst>
            </p:cNvPr>
            <p:cNvSpPr/>
            <p:nvPr/>
          </p:nvSpPr>
          <p:spPr>
            <a:xfrm>
              <a:off x="3415367" y="4514236"/>
              <a:ext cx="4458651" cy="895964"/>
            </a:xfrm>
            <a:prstGeom prst="wedgeRoundRectCallout">
              <a:avLst>
                <a:gd name="adj1" fmla="val -60307"/>
                <a:gd name="adj2" fmla="val 68019"/>
                <a:gd name="adj3" fmla="val 16667"/>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E6D331C9-65F8-D21C-0D6B-805851B99694}"/>
                </a:ext>
              </a:extLst>
            </p:cNvPr>
            <p:cNvSpPr txBox="1"/>
            <p:nvPr/>
          </p:nvSpPr>
          <p:spPr>
            <a:xfrm>
              <a:off x="3648680" y="4730678"/>
              <a:ext cx="364676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2400" b="0" i="0" u="none" strike="noStrike" kern="1200" cap="none" spc="0" normalizeH="0" baseline="0" noProof="0" dirty="0">
                  <a:ln>
                    <a:noFill/>
                  </a:ln>
                  <a:solidFill>
                    <a:srgbClr val="404040"/>
                  </a:solidFill>
                  <a:effectLst/>
                  <a:uLnTx/>
                  <a:uFillTx/>
                  <a:latin typeface="Meiryo UI" panose="020B0604030504040204" pitchFamily="50" charset="-128"/>
                  <a:ea typeface="Meiryo UI" panose="020B0604030504040204" pitchFamily="50" charset="-128"/>
                </a:rPr>
                <a:t>（ひろってくれて）ありがとう</a:t>
              </a:r>
            </a:p>
          </p:txBody>
        </p:sp>
      </p:grpSp>
    </p:spTree>
    <p:extLst>
      <p:ext uri="{BB962C8B-B14F-4D97-AF65-F5344CB8AC3E}">
        <p14:creationId xmlns:p14="http://schemas.microsoft.com/office/powerpoint/2010/main" val="73844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レトロスペクト">
  <a:themeElements>
    <a:clrScheme name="レトロスペクト">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子供の友だち 16x9">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CDF1CE40-D12A-4BBA-8E29-FD301E3A737A}" vid="{E44D8D76-07A2-4151-9426-1A858C999D66}"/>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3AEAF6D7EADDCC46B7F1658E00A3F8A6" ma:contentTypeVersion="17" ma:contentTypeDescription="新しいドキュメントを作成します。" ma:contentTypeScope="" ma:versionID="7d01024ddb5db2ae0f143503465b8269">
  <xsd:schema xmlns:xsd="http://www.w3.org/2001/XMLSchema" xmlns:xs="http://www.w3.org/2001/XMLSchema" xmlns:p="http://schemas.microsoft.com/office/2006/metadata/properties" xmlns:ns2="83390223-ac78-471d-8b94-490f93f3d6a2" xmlns:ns3="1c19836c-4d06-4b18-b425-cf54d4379231" targetNamespace="http://schemas.microsoft.com/office/2006/metadata/properties" ma:root="true" ma:fieldsID="96397415dd4862853b56b4e2d33ce9f5" ns2:_="" ns3:_="">
    <xsd:import namespace="83390223-ac78-471d-8b94-490f93f3d6a2"/>
    <xsd:import namespace="1c19836c-4d06-4b18-b425-cf54d437923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Location" minOccurs="0"/>
                <xsd:element ref="ns3:MediaServiceGenerationTime" minOccurs="0"/>
                <xsd:element ref="ns3:MediaServiceEventHashCode" minOccurs="0"/>
                <xsd:element ref="ns3:MediaServiceOCR" minOccurs="0"/>
                <xsd:element ref="ns3:MediaServiceObjectDetectorVersions" minOccurs="0"/>
                <xsd:element ref="ns3:MediaServiceSearchProperties" minOccurs="0"/>
                <xsd:element ref="ns3:MediaServiceBillingMetadata" minOccurs="0"/>
                <xsd:element ref="ns3:_x62c5__x5f53__x5ba4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90223-ac78-471d-8b94-490f93f3d6a2"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7d985537-120d-4a01-ab56-b8dba2d4c8f5}" ma:internalName="TaxCatchAll" ma:showField="CatchAllData" ma:web="83390223-ac78-471d-8b94-490f93f3d6a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c19836c-4d06-4b18-b425-cf54d437923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2fa0fa3f-70e1-4769-a1b2-7e42ce768019" ma:termSetId="09814cd3-568e-fe90-9814-8d621ff8fb84" ma:anchorId="fba54fb3-c3e1-fe81-a776-ca4b69148c4d" ma:open="true" ma:isKeyword="false">
      <xsd:complexType>
        <xsd:sequence>
          <xsd:element ref="pc:Terms" minOccurs="0" maxOccurs="1"/>
        </xsd:sequence>
      </xsd:complexType>
    </xsd:element>
    <xsd:element name="MediaServiceLocation" ma:index="17" nillable="true" ma:displayName="Location" ma:indexed="true"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_x62c5__x5f53__x5ba4_" ma:index="24" nillable="true" ma:displayName="担当室" ma:description="担当室を選択します。" ma:format="Dropdown" ma:internalName="_x62c5__x5f53__x5ba4_">
      <xsd:simpleType>
        <xsd:restriction base="dms:Choice">
          <xsd:enumeration value="企画"/>
          <xsd:enumeration value="教領"/>
          <xsd:enumeration value="理科"/>
          <xsd:enumeration value="情報"/>
          <xsd:enumeration value="支援"/>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390223-ac78-471d-8b94-490f93f3d6a2" xsi:nil="true"/>
    <lcf76f155ced4ddcb4097134ff3c332f xmlns="1c19836c-4d06-4b18-b425-cf54d4379231">
      <Terms xmlns="http://schemas.microsoft.com/office/infopath/2007/PartnerControls"/>
    </lcf76f155ced4ddcb4097134ff3c332f>
    <_x62c5__x5f53__x5ba4_ xmlns="1c19836c-4d06-4b18-b425-cf54d4379231" xsi:nil="true"/>
  </documentManagement>
</p:properties>
</file>

<file path=customXml/itemProps1.xml><?xml version="1.0" encoding="utf-8"?>
<ds:datastoreItem xmlns:ds="http://schemas.openxmlformats.org/officeDocument/2006/customXml" ds:itemID="{B5447576-735E-4EEC-8987-4783D9CC254B}"/>
</file>

<file path=customXml/itemProps2.xml><?xml version="1.0" encoding="utf-8"?>
<ds:datastoreItem xmlns:ds="http://schemas.openxmlformats.org/officeDocument/2006/customXml" ds:itemID="{FE247C2B-138E-42CE-87DC-EBE9A210C1A7}"/>
</file>

<file path=customXml/itemProps3.xml><?xml version="1.0" encoding="utf-8"?>
<ds:datastoreItem xmlns:ds="http://schemas.openxmlformats.org/officeDocument/2006/customXml" ds:itemID="{F2F45279-3D26-4CDF-B3B5-F26B0B675B40}"/>
</file>

<file path=docProps/app.xml><?xml version="1.0" encoding="utf-8"?>
<Properties xmlns="http://schemas.openxmlformats.org/officeDocument/2006/extended-properties" xmlns:vt="http://schemas.openxmlformats.org/officeDocument/2006/docPropsVTypes">
  <Template>Retrospect</Template>
  <TotalTime>316</TotalTime>
  <Words>578</Words>
  <Application>Microsoft Office PowerPoint</Application>
  <PresentationFormat>ワイド画面</PresentationFormat>
  <Paragraphs>75</Paragraphs>
  <Slides>7</Slides>
  <Notes>7</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7</vt:i4>
      </vt:variant>
    </vt:vector>
  </HeadingPairs>
  <TitlesOfParts>
    <vt:vector size="14" baseType="lpstr">
      <vt:lpstr>Meiryo UI</vt:lpstr>
      <vt:lpstr>游ゴシック</vt:lpstr>
      <vt:lpstr>Arial</vt:lpstr>
      <vt:lpstr>Calibri</vt:lpstr>
      <vt:lpstr>Calibri Light</vt:lpstr>
      <vt:lpstr>レトロスペクト</vt:lpstr>
      <vt:lpstr>子供の友だち 16x9</vt:lpstr>
      <vt:lpstr>PowerPoint プレゼンテーション</vt:lpstr>
      <vt:lpstr>じゃんけんたいかい</vt:lpstr>
      <vt:lpstr>「チャンピオン」をきめよう</vt:lpstr>
      <vt:lpstr>資料集②「おちたおちたゲーム」</vt:lpstr>
      <vt:lpstr>おちたおちたゲーム　　　　</vt:lpstr>
      <vt:lpstr>「りんご」</vt:lpstr>
      <vt:lpstr>さいごのアイテムにひとくふう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良介 富松</dc:creator>
  <cp:lastModifiedBy>小笠原 奈穂子</cp:lastModifiedBy>
  <cp:revision>20</cp:revision>
  <cp:lastPrinted>2026-02-05T02:33:28Z</cp:lastPrinted>
  <dcterms:created xsi:type="dcterms:W3CDTF">2025-10-27T05:19:55Z</dcterms:created>
  <dcterms:modified xsi:type="dcterms:W3CDTF">2026-04-15T10:57:52Z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0x0101003AEAF6D7EADDCC46B7F1658E00A3F8A6</vt:lpwstr>
  </property>
</Properties>
</file>