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61" r:id="rId3"/>
    <p:sldId id="262" r:id="rId4"/>
    <p:sldId id="267" r:id="rId5"/>
    <p:sldId id="270" r:id="rId6"/>
    <p:sldId id="269" r:id="rId7"/>
    <p:sldId id="264" r:id="rId8"/>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EDC19FA-5011-43A9-9582-130FF3F6FB6D}" v="27" dt="2025-11-21T11:26:46.0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765" autoAdjust="0"/>
    <p:restoredTop sz="78714" autoAdjust="0"/>
  </p:normalViewPr>
  <p:slideViewPr>
    <p:cSldViewPr snapToGrid="0">
      <p:cViewPr varScale="1">
        <p:scale>
          <a:sx n="65" d="100"/>
          <a:sy n="65" d="100"/>
        </p:scale>
        <p:origin x="912"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17"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customXml" Target="../customXml/item1.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0C544C-4B35-4C7B-93BB-CED530DB6262}" type="datetimeFigureOut">
              <a:rPr kumimoji="1" lang="ja-JP" altLang="en-US" smtClean="0"/>
              <a:t>2026/7/17</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B2D7C7-D0AB-4FDD-8A9F-BB5D985F7BEB}" type="slidenum">
              <a:rPr kumimoji="1" lang="ja-JP" altLang="en-US" smtClean="0"/>
              <a:t>‹#›</a:t>
            </a:fld>
            <a:endParaRPr kumimoji="1" lang="ja-JP" altLang="en-US"/>
          </a:p>
        </p:txBody>
      </p:sp>
    </p:spTree>
    <p:extLst>
      <p:ext uri="{BB962C8B-B14F-4D97-AF65-F5344CB8AC3E}">
        <p14:creationId xmlns:p14="http://schemas.microsoft.com/office/powerpoint/2010/main" val="280189151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・「この時間は、上手なたのみ方についての</a:t>
            </a:r>
            <a:r>
              <a:rPr kumimoji="1" lang="ja-JP" altLang="en-US" sz="1200" kern="1200" dirty="0">
                <a:solidFill>
                  <a:schemeClr val="tx1"/>
                </a:solidFill>
                <a:effectLst/>
                <a:latin typeface="+mn-lt"/>
                <a:ea typeface="+mn-ea"/>
                <a:cs typeface="+mn-cs"/>
              </a:rPr>
              <a:t>学習</a:t>
            </a:r>
            <a:r>
              <a:rPr kumimoji="1" lang="ja-JP" altLang="ja-JP" sz="1200" kern="1200" dirty="0">
                <a:solidFill>
                  <a:schemeClr val="tx1"/>
                </a:solidFill>
                <a:effectLst/>
                <a:latin typeface="+mn-lt"/>
                <a:ea typeface="+mn-ea"/>
                <a:cs typeface="+mn-cs"/>
              </a:rPr>
              <a:t>をします」</a:t>
            </a:r>
          </a:p>
          <a:p>
            <a:r>
              <a:rPr kumimoji="1" lang="ja-JP" altLang="ja-JP" sz="1200" kern="1200" dirty="0">
                <a:solidFill>
                  <a:schemeClr val="tx1"/>
                </a:solidFill>
                <a:effectLst/>
                <a:latin typeface="+mn-lt"/>
                <a:ea typeface="+mn-ea"/>
                <a:cs typeface="+mn-cs"/>
              </a:rPr>
              <a:t>・「みんなにはたくさんできることがあるよね。（学習や行事の取り組みなど、普段のクラスの</a:t>
            </a:r>
            <a:r>
              <a:rPr kumimoji="1" lang="ja-JP" altLang="en-US" sz="1200" kern="1200" dirty="0">
                <a:solidFill>
                  <a:schemeClr val="tx1"/>
                </a:solidFill>
                <a:effectLst/>
                <a:latin typeface="+mn-lt"/>
                <a:ea typeface="+mn-ea"/>
                <a:cs typeface="+mn-cs"/>
              </a:rPr>
              <a:t>がんば</a:t>
            </a:r>
            <a:r>
              <a:rPr kumimoji="1" lang="ja-JP" altLang="ja-JP" sz="1200" kern="1200" dirty="0">
                <a:solidFill>
                  <a:schemeClr val="tx1"/>
                </a:solidFill>
                <a:effectLst/>
                <a:latin typeface="+mn-lt"/>
                <a:ea typeface="+mn-ea"/>
                <a:cs typeface="+mn-cs"/>
              </a:rPr>
              <a:t>りを挙げる）でもたまに『どうしよう』って困ってしまうこともあると思います。先生もそういうことがあります。そういうときに、誰かに『手伝って』と頼めるといいけれど、どう頼んだらよいかわからないと、どんどん困ってしま</a:t>
            </a:r>
            <a:r>
              <a:rPr kumimoji="1" lang="ja-JP" altLang="en-US" sz="1200" kern="1200" dirty="0">
                <a:solidFill>
                  <a:schemeClr val="tx1"/>
                </a:solidFill>
                <a:effectLst/>
                <a:latin typeface="+mn-lt"/>
                <a:ea typeface="+mn-ea"/>
                <a:cs typeface="+mn-cs"/>
              </a:rPr>
              <a:t>います</a:t>
            </a:r>
            <a:r>
              <a:rPr kumimoji="1" lang="ja-JP" altLang="ja-JP" sz="1200" kern="1200" dirty="0">
                <a:solidFill>
                  <a:schemeClr val="tx1"/>
                </a:solidFill>
                <a:effectLst/>
                <a:latin typeface="+mn-lt"/>
                <a:ea typeface="+mn-ea"/>
                <a:cs typeface="+mn-cs"/>
              </a:rPr>
              <a:t>ね。</a:t>
            </a:r>
            <a:r>
              <a:rPr kumimoji="1" lang="ja-JP" altLang="en-US" sz="1200" kern="1200" dirty="0">
                <a:solidFill>
                  <a:schemeClr val="tx1"/>
                </a:solidFill>
                <a:effectLst/>
                <a:latin typeface="+mn-lt"/>
                <a:ea typeface="+mn-ea"/>
                <a:cs typeface="+mn-cs"/>
              </a:rPr>
              <a:t>では、どのように頼めばよいのでしょう。</a:t>
            </a:r>
            <a:r>
              <a:rPr kumimoji="1" lang="ja-JP" altLang="ja-JP" sz="1200" kern="1200" dirty="0">
                <a:solidFill>
                  <a:schemeClr val="tx1"/>
                </a:solidFill>
                <a:effectLst/>
                <a:latin typeface="+mn-lt"/>
                <a:ea typeface="+mn-ea"/>
                <a:cs typeface="+mn-cs"/>
              </a:rPr>
              <a:t>今日は上手な</a:t>
            </a:r>
            <a:r>
              <a:rPr kumimoji="1" lang="ja-JP" altLang="en-US" sz="1200" kern="1200" dirty="0">
                <a:solidFill>
                  <a:schemeClr val="tx1"/>
                </a:solidFill>
                <a:effectLst/>
                <a:latin typeface="+mn-lt"/>
                <a:ea typeface="+mn-ea"/>
                <a:cs typeface="+mn-cs"/>
              </a:rPr>
              <a:t>頼み</a:t>
            </a:r>
            <a:r>
              <a:rPr kumimoji="1" lang="ja-JP" altLang="ja-JP" sz="1200" kern="1200" dirty="0">
                <a:solidFill>
                  <a:schemeClr val="tx1"/>
                </a:solidFill>
                <a:effectLst/>
                <a:latin typeface="+mn-lt"/>
                <a:ea typeface="+mn-ea"/>
                <a:cs typeface="+mn-cs"/>
              </a:rPr>
              <a:t>方をみんなで考えてみましょう。」</a:t>
            </a:r>
          </a:p>
        </p:txBody>
      </p:sp>
      <p:sp>
        <p:nvSpPr>
          <p:cNvPr id="4" name="スライド番号プレースホルダー 3"/>
          <p:cNvSpPr>
            <a:spLocks noGrp="1"/>
          </p:cNvSpPr>
          <p:nvPr>
            <p:ph type="sldNum" sz="quarter" idx="5"/>
          </p:nvPr>
        </p:nvSpPr>
        <p:spPr/>
        <p:txBody>
          <a:bodyPr/>
          <a:lstStyle/>
          <a:p>
            <a:fld id="{DDB2D7C7-D0AB-4FDD-8A9F-BB5D985F7BEB}" type="slidenum">
              <a:rPr kumimoji="1" lang="ja-JP" altLang="en-US" smtClean="0"/>
              <a:t>1</a:t>
            </a:fld>
            <a:endParaRPr kumimoji="1" lang="ja-JP" altLang="en-US"/>
          </a:p>
        </p:txBody>
      </p:sp>
    </p:spTree>
    <p:extLst>
      <p:ext uri="{BB962C8B-B14F-4D97-AF65-F5344CB8AC3E}">
        <p14:creationId xmlns:p14="http://schemas.microsoft.com/office/powerpoint/2010/main" val="1333572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・「こんなとき自分だったらどうするか考えながら見てみよう」</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n-lt"/>
                <a:ea typeface="+mn-ea"/>
                <a:cs typeface="+mn-cs"/>
              </a:rPr>
              <a:t>◇スライドを読み上げる</a:t>
            </a:r>
            <a:endParaRPr kumimoji="1" lang="ja-JP"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・「消しゴムを友達から借りたい時、みんなだったらどうしますか？」</a:t>
            </a:r>
          </a:p>
          <a:p>
            <a:r>
              <a:rPr kumimoji="1" lang="ja-JP" altLang="ja-JP" sz="1200" kern="1200" dirty="0">
                <a:solidFill>
                  <a:schemeClr val="tx1"/>
                </a:solidFill>
                <a:effectLst/>
                <a:latin typeface="+mn-lt"/>
                <a:ea typeface="+mn-ea"/>
                <a:cs typeface="+mn-cs"/>
              </a:rPr>
              <a:t>◇どの言い方ややり方が良い悪いと一つの答えに結論</a:t>
            </a:r>
            <a:r>
              <a:rPr kumimoji="1" lang="ja-JP" altLang="en-US" sz="1200" kern="1200" dirty="0">
                <a:solidFill>
                  <a:schemeClr val="tx1"/>
                </a:solidFill>
                <a:effectLst/>
                <a:latin typeface="+mn-lt"/>
                <a:ea typeface="+mn-ea"/>
                <a:cs typeface="+mn-cs"/>
              </a:rPr>
              <a:t>付けず、自由に意見を出せるようにする</a:t>
            </a:r>
            <a:r>
              <a:rPr kumimoji="1" lang="ja-JP" altLang="ja-JP" sz="1200" kern="1200" dirty="0">
                <a:solidFill>
                  <a:schemeClr val="tx1"/>
                </a:solidFill>
                <a:effectLst/>
                <a:latin typeface="+mn-lt"/>
                <a:ea typeface="+mn-ea"/>
                <a:cs typeface="+mn-cs"/>
              </a:rPr>
              <a:t>。</a:t>
            </a:r>
          </a:p>
          <a:p>
            <a:r>
              <a:rPr kumimoji="1" lang="ja-JP" altLang="ja-JP" sz="1200" kern="1200" dirty="0">
                <a:solidFill>
                  <a:schemeClr val="tx1"/>
                </a:solidFill>
                <a:effectLst/>
                <a:latin typeface="+mn-lt"/>
                <a:ea typeface="+mn-ea"/>
                <a:cs typeface="+mn-cs"/>
              </a:rPr>
              <a:t>・「いろいろな言い方や、やり方があるね。これから先生が２つのやり方をやってみるね」（ロールプレイ）</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◇ティーム・ティーチングの場合は、借りる人貸す人を役割分担して行う。教師一人の場合は、クラス全体に対して教師が演じるなど、クラスの</a:t>
            </a:r>
            <a:r>
              <a:rPr kumimoji="1" lang="ja-JP" altLang="en-US" sz="1200" kern="1200" dirty="0">
                <a:solidFill>
                  <a:schemeClr val="tx1"/>
                </a:solidFill>
                <a:effectLst/>
                <a:latin typeface="+mn-lt"/>
                <a:ea typeface="+mn-ea"/>
                <a:cs typeface="+mn-cs"/>
              </a:rPr>
              <a:t>状況</a:t>
            </a:r>
            <a:r>
              <a:rPr kumimoji="1" lang="ja-JP" altLang="ja-JP" sz="1200" kern="1200" dirty="0">
                <a:solidFill>
                  <a:schemeClr val="tx1"/>
                </a:solidFill>
                <a:effectLst/>
                <a:latin typeface="+mn-lt"/>
                <a:ea typeface="+mn-ea"/>
                <a:cs typeface="+mn-cs"/>
              </a:rPr>
              <a:t>に合わせて工夫する。</a:t>
            </a:r>
          </a:p>
          <a:p>
            <a:endParaRPr kumimoji="1" lang="ja-JP" altLang="en-US" dirty="0"/>
          </a:p>
        </p:txBody>
      </p:sp>
      <p:sp>
        <p:nvSpPr>
          <p:cNvPr id="4" name="スライド番号プレースホルダー 3"/>
          <p:cNvSpPr>
            <a:spLocks noGrp="1"/>
          </p:cNvSpPr>
          <p:nvPr>
            <p:ph type="sldNum" sz="quarter" idx="5"/>
          </p:nvPr>
        </p:nvSpPr>
        <p:spPr/>
        <p:txBody>
          <a:bodyPr/>
          <a:lstStyle/>
          <a:p>
            <a:fld id="{DDB2D7C7-D0AB-4FDD-8A9F-BB5D985F7BEB}" type="slidenum">
              <a:rPr kumimoji="1" lang="ja-JP" altLang="en-US" smtClean="0"/>
              <a:t>2</a:t>
            </a:fld>
            <a:endParaRPr kumimoji="1" lang="ja-JP" altLang="en-US"/>
          </a:p>
        </p:txBody>
      </p:sp>
    </p:spTree>
    <p:extLst>
      <p:ext uri="{BB962C8B-B14F-4D97-AF65-F5344CB8AC3E}">
        <p14:creationId xmlns:p14="http://schemas.microsoft.com/office/powerpoint/2010/main" val="40583368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強い口調で言い、相手の返事を待たずに取る。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◇例示することで児童から様々な反応が出ることが予想される。児童からの声を拾う。</a:t>
            </a:r>
          </a:p>
          <a:p>
            <a:endParaRPr kumimoji="1" lang="ja-JP" altLang="en-US" dirty="0"/>
          </a:p>
        </p:txBody>
      </p:sp>
      <p:sp>
        <p:nvSpPr>
          <p:cNvPr id="4" name="スライド番号プレースホルダー 3"/>
          <p:cNvSpPr>
            <a:spLocks noGrp="1"/>
          </p:cNvSpPr>
          <p:nvPr>
            <p:ph type="sldNum" sz="quarter" idx="5"/>
          </p:nvPr>
        </p:nvSpPr>
        <p:spPr/>
        <p:txBody>
          <a:bodyPr/>
          <a:lstStyle/>
          <a:p>
            <a:fld id="{DDB2D7C7-D0AB-4FDD-8A9F-BB5D985F7BEB}" type="slidenum">
              <a:rPr kumimoji="1" lang="ja-JP" altLang="en-US" smtClean="0"/>
              <a:t>3</a:t>
            </a:fld>
            <a:endParaRPr kumimoji="1" lang="ja-JP" altLang="en-US"/>
          </a:p>
        </p:txBody>
      </p:sp>
    </p:spTree>
    <p:extLst>
      <p:ext uri="{BB962C8B-B14F-4D97-AF65-F5344CB8AC3E}">
        <p14:creationId xmlns:p14="http://schemas.microsoft.com/office/powerpoint/2010/main" val="41457573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相手の目を見ず、小さな声でもじもじと言う。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◇例示することで児童から様々な反応が出ることが予想される。児童からの声を拾う。</a:t>
            </a:r>
          </a:p>
          <a:p>
            <a:endParaRPr kumimoji="1" lang="ja-JP" altLang="en-US" dirty="0"/>
          </a:p>
        </p:txBody>
      </p:sp>
      <p:sp>
        <p:nvSpPr>
          <p:cNvPr id="4" name="スライド番号プレースホルダー 3"/>
          <p:cNvSpPr>
            <a:spLocks noGrp="1"/>
          </p:cNvSpPr>
          <p:nvPr>
            <p:ph type="sldNum" sz="quarter" idx="5"/>
          </p:nvPr>
        </p:nvSpPr>
        <p:spPr/>
        <p:txBody>
          <a:bodyPr/>
          <a:lstStyle/>
          <a:p>
            <a:fld id="{DDB2D7C7-D0AB-4FDD-8A9F-BB5D985F7BEB}" type="slidenum">
              <a:rPr kumimoji="1" lang="ja-JP" altLang="en-US" smtClean="0"/>
              <a:t>4</a:t>
            </a:fld>
            <a:endParaRPr kumimoji="1" lang="ja-JP" altLang="en-US"/>
          </a:p>
        </p:txBody>
      </p:sp>
    </p:spTree>
    <p:extLst>
      <p:ext uri="{BB962C8B-B14F-4D97-AF65-F5344CB8AC3E}">
        <p14:creationId xmlns:p14="http://schemas.microsoft.com/office/powerpoint/2010/main" val="3722139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・「どんな言い方をしたらいいか考えてみよう」</a:t>
            </a:r>
          </a:p>
          <a:p>
            <a:r>
              <a:rPr kumimoji="1" lang="ja-JP" altLang="ja-JP" sz="1200" kern="1200" dirty="0">
                <a:solidFill>
                  <a:schemeClr val="tx1"/>
                </a:solidFill>
                <a:effectLst/>
                <a:latin typeface="+mn-lt"/>
                <a:ea typeface="+mn-ea"/>
                <a:cs typeface="+mn-cs"/>
              </a:rPr>
              <a:t>・「みんなだったら『おねがいがあるんだけど』の後に何て言う？」</a:t>
            </a:r>
          </a:p>
          <a:p>
            <a:r>
              <a:rPr kumimoji="1" lang="ja-JP" altLang="ja-JP" sz="1200" kern="1200" dirty="0">
                <a:solidFill>
                  <a:schemeClr val="tx1"/>
                </a:solidFill>
                <a:effectLst/>
                <a:latin typeface="+mn-lt"/>
                <a:ea typeface="+mn-ea"/>
                <a:cs typeface="+mn-cs"/>
              </a:rPr>
              <a:t>◇「おねがいがあるんだけど」の後を穴埋めにして、児童たちがそれぞれ自分の言い方を考え、児童の発言を募る。</a:t>
            </a:r>
          </a:p>
          <a:p>
            <a:r>
              <a:rPr kumimoji="1" lang="ja-JP" altLang="ja-JP" sz="1200" kern="1200" dirty="0">
                <a:solidFill>
                  <a:schemeClr val="tx1"/>
                </a:solidFill>
                <a:effectLst/>
                <a:latin typeface="+mn-lt"/>
                <a:ea typeface="+mn-ea"/>
                <a:cs typeface="+mn-cs"/>
              </a:rPr>
              <a:t>◇自分で考えることが難しい</a:t>
            </a:r>
            <a:r>
              <a:rPr kumimoji="1" lang="ja-JP" altLang="en-US" sz="1200" kern="1200" dirty="0">
                <a:solidFill>
                  <a:schemeClr val="tx1"/>
                </a:solidFill>
                <a:effectLst/>
                <a:latin typeface="+mn-lt"/>
                <a:ea typeface="+mn-ea"/>
                <a:cs typeface="+mn-cs"/>
              </a:rPr>
              <a:t>場合は</a:t>
            </a:r>
            <a:r>
              <a:rPr kumimoji="1" lang="ja-JP" altLang="ja-JP" sz="1200" kern="1200" dirty="0">
                <a:solidFill>
                  <a:schemeClr val="tx1"/>
                </a:solidFill>
                <a:effectLst/>
                <a:latin typeface="+mn-lt"/>
                <a:ea typeface="+mn-ea"/>
                <a:cs typeface="+mn-cs"/>
              </a:rPr>
              <a:t>、穴埋め部分を提示してもよい。</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◇視線や声の大きさについても児童から意見が出るように問いかける。</a:t>
            </a:r>
          </a:p>
          <a:p>
            <a:endParaRPr kumimoji="1" lang="ja-JP" altLang="en-US" dirty="0"/>
          </a:p>
        </p:txBody>
      </p:sp>
      <p:sp>
        <p:nvSpPr>
          <p:cNvPr id="4" name="スライド番号プレースホルダー 3"/>
          <p:cNvSpPr>
            <a:spLocks noGrp="1"/>
          </p:cNvSpPr>
          <p:nvPr>
            <p:ph type="sldNum" sz="quarter" idx="5"/>
          </p:nvPr>
        </p:nvSpPr>
        <p:spPr/>
        <p:txBody>
          <a:bodyPr/>
          <a:lstStyle/>
          <a:p>
            <a:fld id="{DDB2D7C7-D0AB-4FDD-8A9F-BB5D985F7BEB}" type="slidenum">
              <a:rPr kumimoji="1" lang="ja-JP" altLang="en-US" smtClean="0"/>
              <a:t>5</a:t>
            </a:fld>
            <a:endParaRPr kumimoji="1" lang="ja-JP" altLang="en-US"/>
          </a:p>
        </p:txBody>
      </p:sp>
    </p:spTree>
    <p:extLst>
      <p:ext uri="{BB962C8B-B14F-4D97-AF65-F5344CB8AC3E}">
        <p14:creationId xmlns:p14="http://schemas.microsoft.com/office/powerpoint/2010/main" val="31161922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757FC-EF5C-B7F4-0854-99759A76776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5938D65-5EAD-18B0-44A3-B3E940A4C7E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25A7100-3BB8-8AA8-592F-DB2C1A13228F}"/>
              </a:ext>
            </a:extLst>
          </p:cNvPr>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・「となりの人（近くの人）と、借りる人、貸す人になって、それぞれやってみよう」</a:t>
            </a:r>
          </a:p>
          <a:p>
            <a:r>
              <a:rPr kumimoji="1" lang="ja-JP" altLang="ja-JP" sz="1200" kern="1200" dirty="0">
                <a:solidFill>
                  <a:schemeClr val="tx1"/>
                </a:solidFill>
                <a:effectLst/>
                <a:latin typeface="+mn-lt"/>
                <a:ea typeface="+mn-ea"/>
                <a:cs typeface="+mn-cs"/>
              </a:rPr>
              <a:t>・「貸す人は言われたら『いいよ』と言ってみよう」</a:t>
            </a:r>
          </a:p>
          <a:p>
            <a:r>
              <a:rPr kumimoji="1" lang="ja-JP" altLang="ja-JP" sz="1200" kern="1200" dirty="0">
                <a:solidFill>
                  <a:schemeClr val="tx1"/>
                </a:solidFill>
                <a:effectLst/>
                <a:latin typeface="+mn-lt"/>
                <a:ea typeface="+mn-ea"/>
                <a:cs typeface="+mn-cs"/>
              </a:rPr>
              <a:t>・「借りる人は『いいよ』と言われたら『ありがとう』と言うといいね」</a:t>
            </a:r>
          </a:p>
          <a:p>
            <a:r>
              <a:rPr kumimoji="1" lang="ja-JP" altLang="ja-JP" sz="1200" kern="1200" dirty="0">
                <a:solidFill>
                  <a:schemeClr val="tx1"/>
                </a:solidFill>
                <a:effectLst/>
                <a:latin typeface="+mn-lt"/>
                <a:ea typeface="+mn-ea"/>
                <a:cs typeface="+mn-cs"/>
              </a:rPr>
              <a:t>・「練習する時は、相手と目を合わせて、聞こえる声の大きさで言いましょう」（</a:t>
            </a:r>
            <a:r>
              <a:rPr kumimoji="1" lang="ja-JP" altLang="en-US" sz="1200" kern="1200" dirty="0">
                <a:solidFill>
                  <a:schemeClr val="tx1"/>
                </a:solidFill>
                <a:effectLst/>
                <a:latin typeface="+mn-lt"/>
                <a:ea typeface="+mn-ea"/>
                <a:cs typeface="+mn-cs"/>
              </a:rPr>
              <a:t>次のスライド</a:t>
            </a:r>
            <a:r>
              <a:rPr kumimoji="1" lang="ja-JP" altLang="ja-JP" sz="1200" kern="1200" dirty="0">
                <a:solidFill>
                  <a:schemeClr val="tx1"/>
                </a:solidFill>
                <a:effectLst/>
                <a:latin typeface="+mn-lt"/>
                <a:ea typeface="+mn-ea"/>
                <a:cs typeface="+mn-cs"/>
              </a:rPr>
              <a:t>〝じょうずなたのみかた″を児童に見せながらでもよい）</a:t>
            </a:r>
          </a:p>
          <a:p>
            <a:r>
              <a:rPr kumimoji="1" lang="ja-JP" altLang="ja-JP" sz="1200" kern="1200" dirty="0">
                <a:solidFill>
                  <a:schemeClr val="tx1"/>
                </a:solidFill>
                <a:effectLst/>
                <a:latin typeface="+mn-lt"/>
                <a:ea typeface="+mn-ea"/>
                <a:cs typeface="+mn-cs"/>
              </a:rPr>
              <a:t>◇借りる人、貸す人は役割交代をしてどちらも体験する。</a:t>
            </a:r>
          </a:p>
          <a:p>
            <a:endParaRPr kumimoji="1" lang="ja-JP" altLang="en-US" dirty="0"/>
          </a:p>
        </p:txBody>
      </p:sp>
      <p:sp>
        <p:nvSpPr>
          <p:cNvPr id="4" name="スライド番号プレースホルダー 3">
            <a:extLst>
              <a:ext uri="{FF2B5EF4-FFF2-40B4-BE49-F238E27FC236}">
                <a16:creationId xmlns:a16="http://schemas.microsoft.com/office/drawing/2014/main" id="{83AF1F69-570C-8E5B-26D3-02906D50F588}"/>
              </a:ext>
            </a:extLst>
          </p:cNvPr>
          <p:cNvSpPr>
            <a:spLocks noGrp="1"/>
          </p:cNvSpPr>
          <p:nvPr>
            <p:ph type="sldNum" sz="quarter" idx="5"/>
          </p:nvPr>
        </p:nvSpPr>
        <p:spPr/>
        <p:txBody>
          <a:bodyPr/>
          <a:lstStyle/>
          <a:p>
            <a:fld id="{DDB2D7C7-D0AB-4FDD-8A9F-BB5D985F7BEB}" type="slidenum">
              <a:rPr kumimoji="1" lang="ja-JP" altLang="en-US" smtClean="0"/>
              <a:t>6</a:t>
            </a:fld>
            <a:endParaRPr kumimoji="1" lang="ja-JP" altLang="en-US"/>
          </a:p>
        </p:txBody>
      </p:sp>
    </p:spTree>
    <p:extLst>
      <p:ext uri="{BB962C8B-B14F-4D97-AF65-F5344CB8AC3E}">
        <p14:creationId xmlns:p14="http://schemas.microsoft.com/office/powerpoint/2010/main" val="12480490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kern="1200" dirty="0">
                <a:solidFill>
                  <a:schemeClr val="tx1"/>
                </a:solidFill>
                <a:effectLst/>
                <a:latin typeface="+mn-lt"/>
                <a:ea typeface="+mn-ea"/>
                <a:cs typeface="+mn-cs"/>
              </a:rPr>
              <a:t>・まとめのスライド</a:t>
            </a:r>
            <a:endParaRPr kumimoji="1" lang="en-US"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◇児童からの発言やクラスの</a:t>
            </a:r>
            <a:r>
              <a:rPr kumimoji="1" lang="ja-JP" altLang="en-US" sz="1200" kern="1200" dirty="0">
                <a:solidFill>
                  <a:schemeClr val="tx1"/>
                </a:solidFill>
                <a:effectLst/>
                <a:latin typeface="+mn-lt"/>
                <a:ea typeface="+mn-ea"/>
                <a:cs typeface="+mn-cs"/>
              </a:rPr>
              <a:t>状況</a:t>
            </a:r>
            <a:r>
              <a:rPr kumimoji="1" lang="ja-JP" altLang="ja-JP" sz="1200" kern="1200" dirty="0">
                <a:solidFill>
                  <a:schemeClr val="tx1"/>
                </a:solidFill>
                <a:effectLst/>
                <a:latin typeface="+mn-lt"/>
                <a:ea typeface="+mn-ea"/>
                <a:cs typeface="+mn-cs"/>
              </a:rPr>
              <a:t>に応じて、自分が消しゴムを使っていて相手にどうしても貸せない時などには、相手に適度に配慮しながら断る場合もあること、相手に断られた場合にも必要以上に気にせずに、貸してもらえそうな別の相手を探して再度挑戦すること等を補足的に触れてもよい。</a:t>
            </a:r>
          </a:p>
          <a:p>
            <a:endParaRPr kumimoji="1" lang="ja-JP" altLang="en-US" dirty="0"/>
          </a:p>
        </p:txBody>
      </p:sp>
      <p:sp>
        <p:nvSpPr>
          <p:cNvPr id="4" name="スライド番号プレースホルダー 3"/>
          <p:cNvSpPr>
            <a:spLocks noGrp="1"/>
          </p:cNvSpPr>
          <p:nvPr>
            <p:ph type="sldNum" sz="quarter" idx="5"/>
          </p:nvPr>
        </p:nvSpPr>
        <p:spPr/>
        <p:txBody>
          <a:bodyPr/>
          <a:lstStyle/>
          <a:p>
            <a:fld id="{DDB2D7C7-D0AB-4FDD-8A9F-BB5D985F7BEB}" type="slidenum">
              <a:rPr kumimoji="1" lang="ja-JP" altLang="en-US" smtClean="0"/>
              <a:t>7</a:t>
            </a:fld>
            <a:endParaRPr kumimoji="1" lang="ja-JP" altLang="en-US"/>
          </a:p>
        </p:txBody>
      </p:sp>
    </p:spTree>
    <p:extLst>
      <p:ext uri="{BB962C8B-B14F-4D97-AF65-F5344CB8AC3E}">
        <p14:creationId xmlns:p14="http://schemas.microsoft.com/office/powerpoint/2010/main" val="18501545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D9C8B0B-5801-8D3D-A84C-7439623D4358}"/>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B89FDF6F-F7D8-8338-0017-1CC8EEE2F4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Tree>
    <p:extLst>
      <p:ext uri="{BB962C8B-B14F-4D97-AF65-F5344CB8AC3E}">
        <p14:creationId xmlns:p14="http://schemas.microsoft.com/office/powerpoint/2010/main" val="613696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4B399E2-6598-24CE-AFDA-D17CB893DAE3}"/>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ABD3FE88-F76F-91D9-0C94-F0A1508F6301}"/>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0438322-B868-60E2-954B-C7069B6AA326}"/>
              </a:ext>
            </a:extLst>
          </p:cNvPr>
          <p:cNvSpPr>
            <a:spLocks noGrp="1"/>
          </p:cNvSpPr>
          <p:nvPr>
            <p:ph type="dt" sz="half" idx="10"/>
          </p:nvPr>
        </p:nvSpPr>
        <p:spPr/>
        <p:txBody>
          <a:bodyPr/>
          <a:lstStyle/>
          <a:p>
            <a:fld id="{6511B9BB-5E7E-4751-B9F2-89BD14EF5805}" type="datetimeFigureOut">
              <a:rPr kumimoji="1" lang="ja-JP" altLang="en-US" smtClean="0"/>
              <a:t>2026/7/17</a:t>
            </a:fld>
            <a:endParaRPr kumimoji="1" lang="ja-JP" altLang="en-US"/>
          </a:p>
        </p:txBody>
      </p:sp>
      <p:sp>
        <p:nvSpPr>
          <p:cNvPr id="5" name="フッター プレースホルダー 4">
            <a:extLst>
              <a:ext uri="{FF2B5EF4-FFF2-40B4-BE49-F238E27FC236}">
                <a16:creationId xmlns:a16="http://schemas.microsoft.com/office/drawing/2014/main" id="{6A748536-1DC7-216C-5979-6366BB756C0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16209B1-6311-B854-E477-B67CB3639964}"/>
              </a:ext>
            </a:extLst>
          </p:cNvPr>
          <p:cNvSpPr>
            <a:spLocks noGrp="1"/>
          </p:cNvSpPr>
          <p:nvPr>
            <p:ph type="sldNum" sz="quarter" idx="12"/>
          </p:nvPr>
        </p:nvSpPr>
        <p:spPr/>
        <p:txBody>
          <a:bodyPr/>
          <a:lstStyle/>
          <a:p>
            <a:fld id="{F2EAFEDB-77C1-4E2C-90B9-F8F0A45E848D}" type="slidenum">
              <a:rPr kumimoji="1" lang="ja-JP" altLang="en-US" smtClean="0"/>
              <a:t>‹#›</a:t>
            </a:fld>
            <a:endParaRPr kumimoji="1" lang="ja-JP" altLang="en-US"/>
          </a:p>
        </p:txBody>
      </p:sp>
    </p:spTree>
    <p:extLst>
      <p:ext uri="{BB962C8B-B14F-4D97-AF65-F5344CB8AC3E}">
        <p14:creationId xmlns:p14="http://schemas.microsoft.com/office/powerpoint/2010/main" val="3618939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43A96AC2-9802-3579-0AF3-BA1DCDD3DCED}"/>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A0260EB3-CECD-3783-1811-5F04F9AB9C0A}"/>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338B1E8-1040-4C43-B601-1F90A7761B7D}"/>
              </a:ext>
            </a:extLst>
          </p:cNvPr>
          <p:cNvSpPr>
            <a:spLocks noGrp="1"/>
          </p:cNvSpPr>
          <p:nvPr>
            <p:ph type="dt" sz="half" idx="10"/>
          </p:nvPr>
        </p:nvSpPr>
        <p:spPr/>
        <p:txBody>
          <a:bodyPr/>
          <a:lstStyle/>
          <a:p>
            <a:fld id="{6511B9BB-5E7E-4751-B9F2-89BD14EF5805}" type="datetimeFigureOut">
              <a:rPr kumimoji="1" lang="ja-JP" altLang="en-US" smtClean="0"/>
              <a:t>2026/7/17</a:t>
            </a:fld>
            <a:endParaRPr kumimoji="1" lang="ja-JP" altLang="en-US"/>
          </a:p>
        </p:txBody>
      </p:sp>
      <p:sp>
        <p:nvSpPr>
          <p:cNvPr id="5" name="フッター プレースホルダー 4">
            <a:extLst>
              <a:ext uri="{FF2B5EF4-FFF2-40B4-BE49-F238E27FC236}">
                <a16:creationId xmlns:a16="http://schemas.microsoft.com/office/drawing/2014/main" id="{E44382EA-84B7-DD29-CA47-1C8716AA8BF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02AE177-6788-F159-E827-ED0C5E08CAB6}"/>
              </a:ext>
            </a:extLst>
          </p:cNvPr>
          <p:cNvSpPr>
            <a:spLocks noGrp="1"/>
          </p:cNvSpPr>
          <p:nvPr>
            <p:ph type="sldNum" sz="quarter" idx="12"/>
          </p:nvPr>
        </p:nvSpPr>
        <p:spPr/>
        <p:txBody>
          <a:bodyPr/>
          <a:lstStyle/>
          <a:p>
            <a:fld id="{F2EAFEDB-77C1-4E2C-90B9-F8F0A45E848D}" type="slidenum">
              <a:rPr kumimoji="1" lang="ja-JP" altLang="en-US" smtClean="0"/>
              <a:t>‹#›</a:t>
            </a:fld>
            <a:endParaRPr kumimoji="1" lang="ja-JP" altLang="en-US"/>
          </a:p>
        </p:txBody>
      </p:sp>
    </p:spTree>
    <p:extLst>
      <p:ext uri="{BB962C8B-B14F-4D97-AF65-F5344CB8AC3E}">
        <p14:creationId xmlns:p14="http://schemas.microsoft.com/office/powerpoint/2010/main" val="3512649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8899647-2F1C-DDEC-E07E-F4F50505EA94}"/>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15EFE87-74A3-E443-193F-7767A7C5E501}"/>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28CDF9B-1448-A633-7156-46B3B57AFEFB}"/>
              </a:ext>
            </a:extLst>
          </p:cNvPr>
          <p:cNvSpPr>
            <a:spLocks noGrp="1"/>
          </p:cNvSpPr>
          <p:nvPr>
            <p:ph type="dt" sz="half" idx="10"/>
          </p:nvPr>
        </p:nvSpPr>
        <p:spPr/>
        <p:txBody>
          <a:bodyPr/>
          <a:lstStyle/>
          <a:p>
            <a:fld id="{6511B9BB-5E7E-4751-B9F2-89BD14EF5805}" type="datetimeFigureOut">
              <a:rPr kumimoji="1" lang="ja-JP" altLang="en-US" smtClean="0"/>
              <a:t>2026/7/17</a:t>
            </a:fld>
            <a:endParaRPr kumimoji="1" lang="ja-JP" altLang="en-US"/>
          </a:p>
        </p:txBody>
      </p:sp>
      <p:sp>
        <p:nvSpPr>
          <p:cNvPr id="5" name="フッター プレースホルダー 4">
            <a:extLst>
              <a:ext uri="{FF2B5EF4-FFF2-40B4-BE49-F238E27FC236}">
                <a16:creationId xmlns:a16="http://schemas.microsoft.com/office/drawing/2014/main" id="{3BBE2EA9-036F-7B1E-507F-5CE3CC614A3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0D2F709-E730-1038-A516-65E74EBA98B9}"/>
              </a:ext>
            </a:extLst>
          </p:cNvPr>
          <p:cNvSpPr>
            <a:spLocks noGrp="1"/>
          </p:cNvSpPr>
          <p:nvPr>
            <p:ph type="sldNum" sz="quarter" idx="12"/>
          </p:nvPr>
        </p:nvSpPr>
        <p:spPr/>
        <p:txBody>
          <a:bodyPr/>
          <a:lstStyle/>
          <a:p>
            <a:fld id="{F2EAFEDB-77C1-4E2C-90B9-F8F0A45E848D}" type="slidenum">
              <a:rPr kumimoji="1" lang="ja-JP" altLang="en-US" smtClean="0"/>
              <a:t>‹#›</a:t>
            </a:fld>
            <a:endParaRPr kumimoji="1" lang="ja-JP" altLang="en-US"/>
          </a:p>
        </p:txBody>
      </p:sp>
    </p:spTree>
    <p:extLst>
      <p:ext uri="{BB962C8B-B14F-4D97-AF65-F5344CB8AC3E}">
        <p14:creationId xmlns:p14="http://schemas.microsoft.com/office/powerpoint/2010/main" val="3751136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1638245-5507-280E-DE39-160E1A83D9DA}"/>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C006BB5-FB9B-316B-37D3-165E0E7FFF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5681E1B6-9ADD-F967-AA8B-DFF77ECA92E8}"/>
              </a:ext>
            </a:extLst>
          </p:cNvPr>
          <p:cNvSpPr>
            <a:spLocks noGrp="1"/>
          </p:cNvSpPr>
          <p:nvPr>
            <p:ph type="dt" sz="half" idx="10"/>
          </p:nvPr>
        </p:nvSpPr>
        <p:spPr/>
        <p:txBody>
          <a:bodyPr/>
          <a:lstStyle/>
          <a:p>
            <a:fld id="{6511B9BB-5E7E-4751-B9F2-89BD14EF5805}" type="datetimeFigureOut">
              <a:rPr kumimoji="1" lang="ja-JP" altLang="en-US" smtClean="0"/>
              <a:t>2026/7/17</a:t>
            </a:fld>
            <a:endParaRPr kumimoji="1" lang="ja-JP" altLang="en-US"/>
          </a:p>
        </p:txBody>
      </p:sp>
      <p:sp>
        <p:nvSpPr>
          <p:cNvPr id="5" name="フッター プレースホルダー 4">
            <a:extLst>
              <a:ext uri="{FF2B5EF4-FFF2-40B4-BE49-F238E27FC236}">
                <a16:creationId xmlns:a16="http://schemas.microsoft.com/office/drawing/2014/main" id="{F9DD0737-F792-5138-F3A4-B984A598F35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3AEB490-E86C-C3D1-2CDA-F14419FE2491}"/>
              </a:ext>
            </a:extLst>
          </p:cNvPr>
          <p:cNvSpPr>
            <a:spLocks noGrp="1"/>
          </p:cNvSpPr>
          <p:nvPr>
            <p:ph type="sldNum" sz="quarter" idx="12"/>
          </p:nvPr>
        </p:nvSpPr>
        <p:spPr/>
        <p:txBody>
          <a:bodyPr/>
          <a:lstStyle/>
          <a:p>
            <a:fld id="{F2EAFEDB-77C1-4E2C-90B9-F8F0A45E848D}" type="slidenum">
              <a:rPr kumimoji="1" lang="ja-JP" altLang="en-US" smtClean="0"/>
              <a:t>‹#›</a:t>
            </a:fld>
            <a:endParaRPr kumimoji="1" lang="ja-JP" altLang="en-US"/>
          </a:p>
        </p:txBody>
      </p:sp>
    </p:spTree>
    <p:extLst>
      <p:ext uri="{BB962C8B-B14F-4D97-AF65-F5344CB8AC3E}">
        <p14:creationId xmlns:p14="http://schemas.microsoft.com/office/powerpoint/2010/main" val="227996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F61F25-ACDB-23B1-261C-EBFA75D73509}"/>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3C8E3BE-7288-1329-16B6-ECF19A36D5E0}"/>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EA02B013-5B7C-6473-3D97-FB2206BEE53B}"/>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F3910FDC-796A-5AA9-DCE7-248526B0D34D}"/>
              </a:ext>
            </a:extLst>
          </p:cNvPr>
          <p:cNvSpPr>
            <a:spLocks noGrp="1"/>
          </p:cNvSpPr>
          <p:nvPr>
            <p:ph type="dt" sz="half" idx="10"/>
          </p:nvPr>
        </p:nvSpPr>
        <p:spPr/>
        <p:txBody>
          <a:bodyPr/>
          <a:lstStyle/>
          <a:p>
            <a:fld id="{6511B9BB-5E7E-4751-B9F2-89BD14EF5805}" type="datetimeFigureOut">
              <a:rPr kumimoji="1" lang="ja-JP" altLang="en-US" smtClean="0"/>
              <a:t>2026/7/17</a:t>
            </a:fld>
            <a:endParaRPr kumimoji="1" lang="ja-JP" altLang="en-US"/>
          </a:p>
        </p:txBody>
      </p:sp>
      <p:sp>
        <p:nvSpPr>
          <p:cNvPr id="6" name="フッター プレースホルダー 5">
            <a:extLst>
              <a:ext uri="{FF2B5EF4-FFF2-40B4-BE49-F238E27FC236}">
                <a16:creationId xmlns:a16="http://schemas.microsoft.com/office/drawing/2014/main" id="{74437024-44FF-12EB-FCF5-A47F0EEE873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3D0D0189-05C7-C648-AC86-E89263236D37}"/>
              </a:ext>
            </a:extLst>
          </p:cNvPr>
          <p:cNvSpPr>
            <a:spLocks noGrp="1"/>
          </p:cNvSpPr>
          <p:nvPr>
            <p:ph type="sldNum" sz="quarter" idx="12"/>
          </p:nvPr>
        </p:nvSpPr>
        <p:spPr/>
        <p:txBody>
          <a:bodyPr/>
          <a:lstStyle/>
          <a:p>
            <a:fld id="{F2EAFEDB-77C1-4E2C-90B9-F8F0A45E848D}" type="slidenum">
              <a:rPr kumimoji="1" lang="ja-JP" altLang="en-US" smtClean="0"/>
              <a:t>‹#›</a:t>
            </a:fld>
            <a:endParaRPr kumimoji="1" lang="ja-JP" altLang="en-US"/>
          </a:p>
        </p:txBody>
      </p:sp>
    </p:spTree>
    <p:extLst>
      <p:ext uri="{BB962C8B-B14F-4D97-AF65-F5344CB8AC3E}">
        <p14:creationId xmlns:p14="http://schemas.microsoft.com/office/powerpoint/2010/main" val="3805678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C94594C-22DF-73FE-D673-2C6160D514E5}"/>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D9CE4B1-5EBE-A73B-E9F6-CBD199DF78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2362E906-81BA-3994-2759-665CC7A16187}"/>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99AEC0E1-3803-A76E-84A8-3909C736EE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A87E1D3A-C048-9A86-29B0-EF5EB838D22A}"/>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19663DFD-0F67-D1A9-26E4-DB2CBA88F15C}"/>
              </a:ext>
            </a:extLst>
          </p:cNvPr>
          <p:cNvSpPr>
            <a:spLocks noGrp="1"/>
          </p:cNvSpPr>
          <p:nvPr>
            <p:ph type="dt" sz="half" idx="10"/>
          </p:nvPr>
        </p:nvSpPr>
        <p:spPr/>
        <p:txBody>
          <a:bodyPr/>
          <a:lstStyle/>
          <a:p>
            <a:fld id="{6511B9BB-5E7E-4751-B9F2-89BD14EF5805}" type="datetimeFigureOut">
              <a:rPr kumimoji="1" lang="ja-JP" altLang="en-US" smtClean="0"/>
              <a:t>2026/7/17</a:t>
            </a:fld>
            <a:endParaRPr kumimoji="1" lang="ja-JP" altLang="en-US"/>
          </a:p>
        </p:txBody>
      </p:sp>
      <p:sp>
        <p:nvSpPr>
          <p:cNvPr id="8" name="フッター プレースホルダー 7">
            <a:extLst>
              <a:ext uri="{FF2B5EF4-FFF2-40B4-BE49-F238E27FC236}">
                <a16:creationId xmlns:a16="http://schemas.microsoft.com/office/drawing/2014/main" id="{3EA802FF-5F49-1993-C696-652C37B2D046}"/>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5A9A5054-C0A9-8F8B-EABE-93198F4E8649}"/>
              </a:ext>
            </a:extLst>
          </p:cNvPr>
          <p:cNvSpPr>
            <a:spLocks noGrp="1"/>
          </p:cNvSpPr>
          <p:nvPr>
            <p:ph type="sldNum" sz="quarter" idx="12"/>
          </p:nvPr>
        </p:nvSpPr>
        <p:spPr/>
        <p:txBody>
          <a:bodyPr/>
          <a:lstStyle/>
          <a:p>
            <a:fld id="{F2EAFEDB-77C1-4E2C-90B9-F8F0A45E848D}" type="slidenum">
              <a:rPr kumimoji="1" lang="ja-JP" altLang="en-US" smtClean="0"/>
              <a:t>‹#›</a:t>
            </a:fld>
            <a:endParaRPr kumimoji="1" lang="ja-JP" altLang="en-US"/>
          </a:p>
        </p:txBody>
      </p:sp>
    </p:spTree>
    <p:extLst>
      <p:ext uri="{BB962C8B-B14F-4D97-AF65-F5344CB8AC3E}">
        <p14:creationId xmlns:p14="http://schemas.microsoft.com/office/powerpoint/2010/main" val="3206527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4140603-26B4-C5BF-E6C3-24E554AAC4FC}"/>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FFF8161F-7061-0B82-CCB6-7C20EF0076D5}"/>
              </a:ext>
            </a:extLst>
          </p:cNvPr>
          <p:cNvSpPr>
            <a:spLocks noGrp="1"/>
          </p:cNvSpPr>
          <p:nvPr>
            <p:ph type="dt" sz="half" idx="10"/>
          </p:nvPr>
        </p:nvSpPr>
        <p:spPr/>
        <p:txBody>
          <a:bodyPr/>
          <a:lstStyle/>
          <a:p>
            <a:fld id="{6511B9BB-5E7E-4751-B9F2-89BD14EF5805}" type="datetimeFigureOut">
              <a:rPr kumimoji="1" lang="ja-JP" altLang="en-US" smtClean="0"/>
              <a:t>2026/7/17</a:t>
            </a:fld>
            <a:endParaRPr kumimoji="1" lang="ja-JP" altLang="en-US"/>
          </a:p>
        </p:txBody>
      </p:sp>
      <p:sp>
        <p:nvSpPr>
          <p:cNvPr id="4" name="フッター プレースホルダー 3">
            <a:extLst>
              <a:ext uri="{FF2B5EF4-FFF2-40B4-BE49-F238E27FC236}">
                <a16:creationId xmlns:a16="http://schemas.microsoft.com/office/drawing/2014/main" id="{65B8BC2E-B556-5F6D-548E-083FD537A27F}"/>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71215729-5D60-5C83-961E-E8D28879718D}"/>
              </a:ext>
            </a:extLst>
          </p:cNvPr>
          <p:cNvSpPr>
            <a:spLocks noGrp="1"/>
          </p:cNvSpPr>
          <p:nvPr>
            <p:ph type="sldNum" sz="quarter" idx="12"/>
          </p:nvPr>
        </p:nvSpPr>
        <p:spPr/>
        <p:txBody>
          <a:bodyPr/>
          <a:lstStyle/>
          <a:p>
            <a:fld id="{F2EAFEDB-77C1-4E2C-90B9-F8F0A45E848D}" type="slidenum">
              <a:rPr kumimoji="1" lang="ja-JP" altLang="en-US" smtClean="0"/>
              <a:t>‹#›</a:t>
            </a:fld>
            <a:endParaRPr kumimoji="1" lang="ja-JP" altLang="en-US"/>
          </a:p>
        </p:txBody>
      </p:sp>
    </p:spTree>
    <p:extLst>
      <p:ext uri="{BB962C8B-B14F-4D97-AF65-F5344CB8AC3E}">
        <p14:creationId xmlns:p14="http://schemas.microsoft.com/office/powerpoint/2010/main" val="989976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48093550-A25F-12F2-EED2-CF341AFECB4B}"/>
              </a:ext>
            </a:extLst>
          </p:cNvPr>
          <p:cNvSpPr>
            <a:spLocks noGrp="1"/>
          </p:cNvSpPr>
          <p:nvPr>
            <p:ph type="dt" sz="half" idx="10"/>
          </p:nvPr>
        </p:nvSpPr>
        <p:spPr/>
        <p:txBody>
          <a:bodyPr/>
          <a:lstStyle/>
          <a:p>
            <a:fld id="{6511B9BB-5E7E-4751-B9F2-89BD14EF5805}" type="datetimeFigureOut">
              <a:rPr kumimoji="1" lang="ja-JP" altLang="en-US" smtClean="0"/>
              <a:t>2026/7/17</a:t>
            </a:fld>
            <a:endParaRPr kumimoji="1" lang="ja-JP" altLang="en-US"/>
          </a:p>
        </p:txBody>
      </p:sp>
      <p:sp>
        <p:nvSpPr>
          <p:cNvPr id="3" name="フッター プレースホルダー 2">
            <a:extLst>
              <a:ext uri="{FF2B5EF4-FFF2-40B4-BE49-F238E27FC236}">
                <a16:creationId xmlns:a16="http://schemas.microsoft.com/office/drawing/2014/main" id="{34E94251-8B67-4306-8390-7D4082A9F413}"/>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EE75D443-C8B0-F77F-E193-2B94BD2B5060}"/>
              </a:ext>
            </a:extLst>
          </p:cNvPr>
          <p:cNvSpPr>
            <a:spLocks noGrp="1"/>
          </p:cNvSpPr>
          <p:nvPr>
            <p:ph type="sldNum" sz="quarter" idx="12"/>
          </p:nvPr>
        </p:nvSpPr>
        <p:spPr/>
        <p:txBody>
          <a:bodyPr/>
          <a:lstStyle/>
          <a:p>
            <a:fld id="{F2EAFEDB-77C1-4E2C-90B9-F8F0A45E848D}" type="slidenum">
              <a:rPr kumimoji="1" lang="ja-JP" altLang="en-US" smtClean="0"/>
              <a:t>‹#›</a:t>
            </a:fld>
            <a:endParaRPr kumimoji="1" lang="ja-JP" altLang="en-US"/>
          </a:p>
        </p:txBody>
      </p:sp>
    </p:spTree>
    <p:extLst>
      <p:ext uri="{BB962C8B-B14F-4D97-AF65-F5344CB8AC3E}">
        <p14:creationId xmlns:p14="http://schemas.microsoft.com/office/powerpoint/2010/main" val="4031840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D552983-5A81-3531-0E12-42182650A8EB}"/>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8AFCB0E-AC03-7F9A-5D0D-768E3BC1566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AA1AC9AE-D79D-74F6-7A8C-F6B5F13F7B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F4EAE79-1B81-FFDE-8B24-C8691910B567}"/>
              </a:ext>
            </a:extLst>
          </p:cNvPr>
          <p:cNvSpPr>
            <a:spLocks noGrp="1"/>
          </p:cNvSpPr>
          <p:nvPr>
            <p:ph type="dt" sz="half" idx="10"/>
          </p:nvPr>
        </p:nvSpPr>
        <p:spPr/>
        <p:txBody>
          <a:bodyPr/>
          <a:lstStyle/>
          <a:p>
            <a:fld id="{6511B9BB-5E7E-4751-B9F2-89BD14EF5805}" type="datetimeFigureOut">
              <a:rPr kumimoji="1" lang="ja-JP" altLang="en-US" smtClean="0"/>
              <a:t>2026/7/17</a:t>
            </a:fld>
            <a:endParaRPr kumimoji="1" lang="ja-JP" altLang="en-US"/>
          </a:p>
        </p:txBody>
      </p:sp>
      <p:sp>
        <p:nvSpPr>
          <p:cNvPr id="6" name="フッター プレースホルダー 5">
            <a:extLst>
              <a:ext uri="{FF2B5EF4-FFF2-40B4-BE49-F238E27FC236}">
                <a16:creationId xmlns:a16="http://schemas.microsoft.com/office/drawing/2014/main" id="{4C884CFE-B508-E5F3-BD9A-9766D634C00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6C38885-5BE6-9D5A-E19B-349BDB6832D5}"/>
              </a:ext>
            </a:extLst>
          </p:cNvPr>
          <p:cNvSpPr>
            <a:spLocks noGrp="1"/>
          </p:cNvSpPr>
          <p:nvPr>
            <p:ph type="sldNum" sz="quarter" idx="12"/>
          </p:nvPr>
        </p:nvSpPr>
        <p:spPr/>
        <p:txBody>
          <a:bodyPr/>
          <a:lstStyle/>
          <a:p>
            <a:fld id="{F2EAFEDB-77C1-4E2C-90B9-F8F0A45E848D}" type="slidenum">
              <a:rPr kumimoji="1" lang="ja-JP" altLang="en-US" smtClean="0"/>
              <a:t>‹#›</a:t>
            </a:fld>
            <a:endParaRPr kumimoji="1" lang="ja-JP" altLang="en-US"/>
          </a:p>
        </p:txBody>
      </p:sp>
    </p:spTree>
    <p:extLst>
      <p:ext uri="{BB962C8B-B14F-4D97-AF65-F5344CB8AC3E}">
        <p14:creationId xmlns:p14="http://schemas.microsoft.com/office/powerpoint/2010/main" val="21740897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0F09E6D-45F2-C0E4-EC44-7B3DE5954233}"/>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E7FD82DE-835A-1AB4-1D5E-0D28D338DA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A20AEDD9-D2D2-3E26-74BB-A5749C7A2C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466AA58F-3AAD-F481-0B28-FB812F7F4E93}"/>
              </a:ext>
            </a:extLst>
          </p:cNvPr>
          <p:cNvSpPr>
            <a:spLocks noGrp="1"/>
          </p:cNvSpPr>
          <p:nvPr>
            <p:ph type="dt" sz="half" idx="10"/>
          </p:nvPr>
        </p:nvSpPr>
        <p:spPr/>
        <p:txBody>
          <a:bodyPr/>
          <a:lstStyle/>
          <a:p>
            <a:fld id="{6511B9BB-5E7E-4751-B9F2-89BD14EF5805}" type="datetimeFigureOut">
              <a:rPr kumimoji="1" lang="ja-JP" altLang="en-US" smtClean="0"/>
              <a:t>2026/7/17</a:t>
            </a:fld>
            <a:endParaRPr kumimoji="1" lang="ja-JP" altLang="en-US"/>
          </a:p>
        </p:txBody>
      </p:sp>
      <p:sp>
        <p:nvSpPr>
          <p:cNvPr id="6" name="フッター プレースホルダー 5">
            <a:extLst>
              <a:ext uri="{FF2B5EF4-FFF2-40B4-BE49-F238E27FC236}">
                <a16:creationId xmlns:a16="http://schemas.microsoft.com/office/drawing/2014/main" id="{0B2FC29C-3C88-4839-7BF3-8D00F88AD84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387F3B5-88EC-C448-E8BC-CE33FD27CE4A}"/>
              </a:ext>
            </a:extLst>
          </p:cNvPr>
          <p:cNvSpPr>
            <a:spLocks noGrp="1"/>
          </p:cNvSpPr>
          <p:nvPr>
            <p:ph type="sldNum" sz="quarter" idx="12"/>
          </p:nvPr>
        </p:nvSpPr>
        <p:spPr/>
        <p:txBody>
          <a:bodyPr/>
          <a:lstStyle/>
          <a:p>
            <a:fld id="{F2EAFEDB-77C1-4E2C-90B9-F8F0A45E848D}" type="slidenum">
              <a:rPr kumimoji="1" lang="ja-JP" altLang="en-US" smtClean="0"/>
              <a:t>‹#›</a:t>
            </a:fld>
            <a:endParaRPr kumimoji="1" lang="ja-JP" altLang="en-US"/>
          </a:p>
        </p:txBody>
      </p:sp>
    </p:spTree>
    <p:extLst>
      <p:ext uri="{BB962C8B-B14F-4D97-AF65-F5344CB8AC3E}">
        <p14:creationId xmlns:p14="http://schemas.microsoft.com/office/powerpoint/2010/main" val="3396925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1505416D-B0EF-9856-F36D-5D29A42389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714A708-2A6D-CAA4-8391-A2F2A3C163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171AAEC-C9C7-7FA9-2946-0437FD7698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11B9BB-5E7E-4751-B9F2-89BD14EF5805}" type="datetimeFigureOut">
              <a:rPr kumimoji="1" lang="ja-JP" altLang="en-US" smtClean="0"/>
              <a:t>2026/7/17</a:t>
            </a:fld>
            <a:endParaRPr kumimoji="1" lang="ja-JP" altLang="en-US"/>
          </a:p>
        </p:txBody>
      </p:sp>
      <p:sp>
        <p:nvSpPr>
          <p:cNvPr id="5" name="フッター プレースホルダー 4">
            <a:extLst>
              <a:ext uri="{FF2B5EF4-FFF2-40B4-BE49-F238E27FC236}">
                <a16:creationId xmlns:a16="http://schemas.microsoft.com/office/drawing/2014/main" id="{DD065C1F-F889-343C-6EA1-96E1B5FF8C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6002F666-D962-6BE1-1745-83D303C1CA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EAFEDB-77C1-4E2C-90B9-F8F0A45E848D}" type="slidenum">
              <a:rPr kumimoji="1" lang="ja-JP" altLang="en-US" smtClean="0"/>
              <a:t>‹#›</a:t>
            </a:fld>
            <a:endParaRPr kumimoji="1" lang="ja-JP" altLang="en-US"/>
          </a:p>
        </p:txBody>
      </p:sp>
    </p:spTree>
    <p:extLst>
      <p:ext uri="{BB962C8B-B14F-4D97-AF65-F5344CB8AC3E}">
        <p14:creationId xmlns:p14="http://schemas.microsoft.com/office/powerpoint/2010/main" val="15740842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7196594-D837-0F87-E2B3-34DCAE37EE55}"/>
              </a:ext>
            </a:extLst>
          </p:cNvPr>
          <p:cNvSpPr>
            <a:spLocks noGrp="1"/>
          </p:cNvSpPr>
          <p:nvPr>
            <p:ph type="ctrTitle"/>
          </p:nvPr>
        </p:nvSpPr>
        <p:spPr>
          <a:xfrm>
            <a:off x="1433837" y="2537711"/>
            <a:ext cx="9144000" cy="2090057"/>
          </a:xfrm>
        </p:spPr>
        <p:txBody>
          <a:bodyPr>
            <a:normAutofit/>
          </a:bodyPr>
          <a:lstStyle/>
          <a:p>
            <a:r>
              <a:rPr lang="ja-JP" altLang="en-US" sz="6700" b="1" dirty="0">
                <a:latin typeface="UD デジタル 教科書体 N" panose="02020400000000000000" pitchFamily="17" charset="-128"/>
                <a:ea typeface="UD デジタル 教科書体 N" panose="02020400000000000000" pitchFamily="17" charset="-128"/>
              </a:rPr>
              <a:t>じょうずなたのみかた</a:t>
            </a:r>
            <a:br>
              <a:rPr lang="en-US" altLang="ja-JP" sz="1600" dirty="0">
                <a:latin typeface="UD デジタル 教科書体 N" panose="02020400000000000000" pitchFamily="17" charset="-128"/>
                <a:ea typeface="UD デジタル 教科書体 N" panose="02020400000000000000" pitchFamily="17" charset="-128"/>
              </a:rPr>
            </a:br>
            <a:endParaRPr kumimoji="1" lang="ja-JP" altLang="en-US" sz="3600" dirty="0"/>
          </a:p>
        </p:txBody>
      </p:sp>
      <p:sp>
        <p:nvSpPr>
          <p:cNvPr id="3" name="字幕 2">
            <a:extLst>
              <a:ext uri="{FF2B5EF4-FFF2-40B4-BE49-F238E27FC236}">
                <a16:creationId xmlns:a16="http://schemas.microsoft.com/office/drawing/2014/main" id="{95E0DAE6-4949-0D88-D250-9BAA2BFE24B0}"/>
              </a:ext>
            </a:extLst>
          </p:cNvPr>
          <p:cNvSpPr>
            <a:spLocks noGrp="1"/>
          </p:cNvSpPr>
          <p:nvPr>
            <p:ph type="subTitle" idx="1"/>
          </p:nvPr>
        </p:nvSpPr>
        <p:spPr>
          <a:xfrm>
            <a:off x="1311730" y="856344"/>
            <a:ext cx="9144000" cy="1655762"/>
          </a:xfrm>
        </p:spPr>
        <p:txBody>
          <a:bodyPr/>
          <a:lstStyle/>
          <a:p>
            <a:endParaRPr kumimoji="1" lang="en-US" altLang="ja-JP" dirty="0"/>
          </a:p>
          <a:p>
            <a:r>
              <a:rPr lang="ja-JP" altLang="en-US" sz="3600" dirty="0">
                <a:latin typeface="+mj-ea"/>
                <a:ea typeface="+mj-ea"/>
              </a:rPr>
              <a:t>こころのサポートじゅぎょう</a:t>
            </a:r>
            <a:endParaRPr lang="en-US" altLang="ja-JP" sz="3600" dirty="0">
              <a:latin typeface="+mj-ea"/>
              <a:ea typeface="+mj-ea"/>
            </a:endParaRPr>
          </a:p>
        </p:txBody>
      </p:sp>
    </p:spTree>
    <p:extLst>
      <p:ext uri="{BB962C8B-B14F-4D97-AF65-F5344CB8AC3E}">
        <p14:creationId xmlns:p14="http://schemas.microsoft.com/office/powerpoint/2010/main" val="10461425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9D4F5A0-883B-79EB-C6DC-94F42520EB77}"/>
              </a:ext>
            </a:extLst>
          </p:cNvPr>
          <p:cNvSpPr>
            <a:spLocks noGrp="1"/>
          </p:cNvSpPr>
          <p:nvPr>
            <p:ph type="title"/>
          </p:nvPr>
        </p:nvSpPr>
        <p:spPr>
          <a:xfrm>
            <a:off x="2633677" y="103868"/>
            <a:ext cx="6924646" cy="1325563"/>
          </a:xfrm>
        </p:spPr>
        <p:txBody>
          <a:bodyPr>
            <a:noAutofit/>
          </a:bodyPr>
          <a:lstStyle/>
          <a:p>
            <a:r>
              <a:rPr kumimoji="1" lang="ja-JP" altLang="en-US" sz="4800" b="1" dirty="0">
                <a:latin typeface="+mj-ea"/>
              </a:rPr>
              <a:t>こんなとき、どうする</a:t>
            </a:r>
            <a:r>
              <a:rPr lang="ja-JP" altLang="en-US" sz="4800" b="1" dirty="0">
                <a:latin typeface="+mj-ea"/>
              </a:rPr>
              <a:t>？</a:t>
            </a:r>
            <a:endParaRPr kumimoji="1" lang="ja-JP" altLang="en-US" sz="4800" b="1" dirty="0">
              <a:latin typeface="+mj-ea"/>
            </a:endParaRPr>
          </a:p>
        </p:txBody>
      </p:sp>
      <p:pic>
        <p:nvPicPr>
          <p:cNvPr id="5" name="図 4">
            <a:extLst>
              <a:ext uri="{FF2B5EF4-FFF2-40B4-BE49-F238E27FC236}">
                <a16:creationId xmlns:a16="http://schemas.microsoft.com/office/drawing/2014/main" id="{965967F3-FA0B-BC34-68D7-38C29AA8EA6A}"/>
              </a:ext>
            </a:extLst>
          </p:cNvPr>
          <p:cNvPicPr>
            <a:picLocks noChangeAspect="1"/>
          </p:cNvPicPr>
          <p:nvPr/>
        </p:nvPicPr>
        <p:blipFill>
          <a:blip r:embed="rId3">
            <a:extLst>
              <a:ext uri="{28A0092B-C50C-407E-A947-70E740481C1C}">
                <a14:useLocalDpi xmlns:a14="http://schemas.microsoft.com/office/drawing/2010/main" val="0"/>
              </a:ext>
            </a:extLst>
          </a:blip>
          <a:srcRect l="9193" t="16306" r="2208" b="10489"/>
          <a:stretch>
            <a:fillRect/>
          </a:stretch>
        </p:blipFill>
        <p:spPr>
          <a:xfrm>
            <a:off x="6433067" y="3395890"/>
            <a:ext cx="5758933" cy="3462110"/>
          </a:xfrm>
          <a:prstGeom prst="rect">
            <a:avLst/>
          </a:prstGeom>
        </p:spPr>
      </p:pic>
      <p:sp>
        <p:nvSpPr>
          <p:cNvPr id="4" name="思考の吹き出し: 雲形 3">
            <a:extLst>
              <a:ext uri="{FF2B5EF4-FFF2-40B4-BE49-F238E27FC236}">
                <a16:creationId xmlns:a16="http://schemas.microsoft.com/office/drawing/2014/main" id="{BFBB7207-48BD-2497-F642-7785521A838C}"/>
              </a:ext>
            </a:extLst>
          </p:cNvPr>
          <p:cNvSpPr/>
          <p:nvPr/>
        </p:nvSpPr>
        <p:spPr>
          <a:xfrm>
            <a:off x="71021" y="1429431"/>
            <a:ext cx="7343747" cy="3250096"/>
          </a:xfrm>
          <a:custGeom>
            <a:avLst/>
            <a:gdLst>
              <a:gd name="csX0" fmla="*/ 662977 w 7343747"/>
              <a:gd name="csY0" fmla="*/ 1081108 h 3250096"/>
              <a:gd name="csX1" fmla="*/ 955877 w 7343747"/>
              <a:gd name="csY1" fmla="*/ 519639 h 3250096"/>
              <a:gd name="csX2" fmla="*/ 2380767 w 7343747"/>
              <a:gd name="csY2" fmla="*/ 391365 h 3250096"/>
              <a:gd name="csX3" fmla="*/ 3817388 w 7343747"/>
              <a:gd name="csY3" fmla="*/ 258202 h 3250096"/>
              <a:gd name="csX4" fmla="*/ 4377179 w 7343747"/>
              <a:gd name="csY4" fmla="*/ 15046 h 3250096"/>
              <a:gd name="csX5" fmla="*/ 5071435 w 7343747"/>
              <a:gd name="csY5" fmla="*/ 186654 h 3250096"/>
              <a:gd name="csX6" fmla="*/ 6028502 w 7343747"/>
              <a:gd name="csY6" fmla="*/ 51911 h 3250096"/>
              <a:gd name="csX7" fmla="*/ 6513835 w 7343747"/>
              <a:gd name="csY7" fmla="*/ 419503 h 3250096"/>
              <a:gd name="csX8" fmla="*/ 7136694 w 7343747"/>
              <a:gd name="csY8" fmla="*/ 776261 h 3250096"/>
              <a:gd name="csX9" fmla="*/ 7108815 w 7343747"/>
              <a:gd name="csY9" fmla="*/ 1163113 h 3250096"/>
              <a:gd name="csX10" fmla="*/ 7312468 w 7343747"/>
              <a:gd name="csY10" fmla="*/ 1754600 h 3250096"/>
              <a:gd name="csX11" fmla="*/ 6358460 w 7343747"/>
              <a:gd name="csY11" fmla="*/ 2272358 h 3250096"/>
              <a:gd name="csX12" fmla="*/ 6016942 w 7343747"/>
              <a:gd name="csY12" fmla="*/ 2716011 h 3250096"/>
              <a:gd name="csX13" fmla="*/ 4854182 w 7343747"/>
              <a:gd name="csY13" fmla="*/ 2769728 h 3250096"/>
              <a:gd name="csX14" fmla="*/ 4023251 w 7343747"/>
              <a:gd name="csY14" fmla="*/ 3243024 h 3250096"/>
              <a:gd name="csX15" fmla="*/ 2801503 w 7343747"/>
              <a:gd name="csY15" fmla="*/ 2954126 h 3250096"/>
              <a:gd name="csX16" fmla="*/ 986646 w 7343747"/>
              <a:gd name="csY16" fmla="*/ 2668689 h 3250096"/>
              <a:gd name="csX17" fmla="*/ 188693 w 7343747"/>
              <a:gd name="csY17" fmla="*/ 2351053 h 3250096"/>
              <a:gd name="csX18" fmla="*/ 359197 w 7343747"/>
              <a:gd name="csY18" fmla="*/ 1922296 h 3250096"/>
              <a:gd name="csX19" fmla="*/ -850 w 7343747"/>
              <a:gd name="csY19" fmla="*/ 1482404 h 3250096"/>
              <a:gd name="csX20" fmla="*/ 656687 w 7343747"/>
              <a:gd name="csY20" fmla="*/ 1091415 h 3250096"/>
              <a:gd name="csX21" fmla="*/ 662977 w 7343747"/>
              <a:gd name="csY21" fmla="*/ 1081108 h 3250096"/>
              <a:gd name="csX0" fmla="*/ 6770887 w 7343747"/>
              <a:gd name="csY0" fmla="*/ 3209405 h 3250096"/>
              <a:gd name="csX1" fmla="*/ 6680607 w 7343747"/>
              <a:gd name="csY1" fmla="*/ 3299685 h 3250096"/>
              <a:gd name="csX2" fmla="*/ 6590327 w 7343747"/>
              <a:gd name="csY2" fmla="*/ 3209405 h 3250096"/>
              <a:gd name="csX3" fmla="*/ 6680607 w 7343747"/>
              <a:gd name="csY3" fmla="*/ 3119125 h 3250096"/>
              <a:gd name="csX4" fmla="*/ 6770887 w 7343747"/>
              <a:gd name="csY4" fmla="*/ 3209405 h 3250096"/>
              <a:gd name="csX0" fmla="*/ 6698995 w 7343747"/>
              <a:gd name="csY0" fmla="*/ 3124007 h 3250096"/>
              <a:gd name="csX1" fmla="*/ 6518434 w 7343747"/>
              <a:gd name="csY1" fmla="*/ 3304568 h 3250096"/>
              <a:gd name="csX2" fmla="*/ 6337873 w 7343747"/>
              <a:gd name="csY2" fmla="*/ 3124007 h 3250096"/>
              <a:gd name="csX3" fmla="*/ 6518434 w 7343747"/>
              <a:gd name="csY3" fmla="*/ 2943446 h 3250096"/>
              <a:gd name="csX4" fmla="*/ 6698995 w 7343747"/>
              <a:gd name="csY4" fmla="*/ 3124007 h 3250096"/>
              <a:gd name="csX0" fmla="*/ 6467340 w 7343747"/>
              <a:gd name="csY0" fmla="*/ 2954480 h 3250096"/>
              <a:gd name="csX1" fmla="*/ 6196499 w 7343747"/>
              <a:gd name="csY1" fmla="*/ 3225321 h 3250096"/>
              <a:gd name="csX2" fmla="*/ 5925658 w 7343747"/>
              <a:gd name="csY2" fmla="*/ 2954480 h 3250096"/>
              <a:gd name="csX3" fmla="*/ 6196499 w 7343747"/>
              <a:gd name="csY3" fmla="*/ 2683639 h 3250096"/>
              <a:gd name="csX4" fmla="*/ 6467340 w 7343747"/>
              <a:gd name="csY4" fmla="*/ 2954480 h 3250096"/>
              <a:gd name="csX0" fmla="*/ 797782 w 7343747"/>
              <a:gd name="csY0" fmla="*/ 1969392 h 3250096"/>
              <a:gd name="csX1" fmla="*/ 367187 w 7343747"/>
              <a:gd name="csY1" fmla="*/ 1909431 h 3250096"/>
              <a:gd name="csX2" fmla="*/ 1177719 w 7343747"/>
              <a:gd name="csY2" fmla="*/ 2625581 h 3250096"/>
              <a:gd name="csX3" fmla="*/ 989365 w 7343747"/>
              <a:gd name="csY3" fmla="*/ 2654245 h 3250096"/>
              <a:gd name="csX4" fmla="*/ 2801163 w 7343747"/>
              <a:gd name="csY4" fmla="*/ 2940885 h 3250096"/>
              <a:gd name="csX5" fmla="*/ 2687607 w 7343747"/>
              <a:gd name="csY5" fmla="*/ 2809978 h 3250096"/>
              <a:gd name="csX6" fmla="*/ 4900421 w 7343747"/>
              <a:gd name="csY6" fmla="*/ 2614446 h 3250096"/>
              <a:gd name="csX7" fmla="*/ 4855032 w 7343747"/>
              <a:gd name="csY7" fmla="*/ 2758067 h 3250096"/>
              <a:gd name="csX8" fmla="*/ 5801730 w 7343747"/>
              <a:gd name="csY8" fmla="*/ 1726914 h 3250096"/>
              <a:gd name="csX9" fmla="*/ 6354381 w 7343747"/>
              <a:gd name="csY9" fmla="*/ 2263782 h 3250096"/>
              <a:gd name="csX10" fmla="*/ 7105415 w 7343747"/>
              <a:gd name="csY10" fmla="*/ 1155138 h 3250096"/>
              <a:gd name="csX11" fmla="*/ 6859263 w 7343747"/>
              <a:gd name="csY11" fmla="*/ 1356463 h 3250096"/>
              <a:gd name="csX12" fmla="*/ 6514855 w 7343747"/>
              <a:gd name="csY12" fmla="*/ 408218 h 3250096"/>
              <a:gd name="csX13" fmla="*/ 6527775 w 7343747"/>
              <a:gd name="csY13" fmla="*/ 503313 h 3250096"/>
              <a:gd name="csX14" fmla="*/ 4943089 w 7343747"/>
              <a:gd name="csY14" fmla="*/ 297323 h 3250096"/>
              <a:gd name="csX15" fmla="*/ 5069225 w 7343747"/>
              <a:gd name="csY15" fmla="*/ 176046 h 3250096"/>
              <a:gd name="csX16" fmla="*/ 3763840 w 7343747"/>
              <a:gd name="csY16" fmla="*/ 355103 h 3250096"/>
              <a:gd name="csX17" fmla="*/ 3824868 w 7343747"/>
              <a:gd name="csY17" fmla="*/ 250528 h 3250096"/>
              <a:gd name="csX18" fmla="*/ 2379918 w 7343747"/>
              <a:gd name="csY18" fmla="*/ 390613 h 3250096"/>
              <a:gd name="csX19" fmla="*/ 2600910 w 7343747"/>
              <a:gd name="csY19" fmla="*/ 492028 h 3250096"/>
              <a:gd name="csX20" fmla="*/ 701565 w 7343747"/>
              <a:gd name="csY20" fmla="*/ 1187864 h 3250096"/>
              <a:gd name="csX21" fmla="*/ 662977 w 7343747"/>
              <a:gd name="csY21" fmla="*/ 1081108 h 32500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7343747" h="3250096" fill="none" extrusionOk="0">
                <a:moveTo>
                  <a:pt x="662977" y="1081108"/>
                </a:moveTo>
                <a:cubicBezTo>
                  <a:pt x="594877" y="880100"/>
                  <a:pt x="701035" y="670595"/>
                  <a:pt x="955877" y="519639"/>
                </a:cubicBezTo>
                <a:cubicBezTo>
                  <a:pt x="1328108" y="254779"/>
                  <a:pt x="1971897" y="212808"/>
                  <a:pt x="2380767" y="391365"/>
                </a:cubicBezTo>
                <a:cubicBezTo>
                  <a:pt x="2719428" y="111291"/>
                  <a:pt x="3361715" y="36967"/>
                  <a:pt x="3817388" y="258202"/>
                </a:cubicBezTo>
                <a:cubicBezTo>
                  <a:pt x="3908489" y="127380"/>
                  <a:pt x="4133135" y="57672"/>
                  <a:pt x="4377179" y="15046"/>
                </a:cubicBezTo>
                <a:cubicBezTo>
                  <a:pt x="4632019" y="2668"/>
                  <a:pt x="4918617" y="57229"/>
                  <a:pt x="5071435" y="186654"/>
                </a:cubicBezTo>
                <a:cubicBezTo>
                  <a:pt x="5321318" y="30881"/>
                  <a:pt x="5675111" y="-75049"/>
                  <a:pt x="6028502" y="51911"/>
                </a:cubicBezTo>
                <a:cubicBezTo>
                  <a:pt x="6271103" y="122936"/>
                  <a:pt x="6463788" y="229466"/>
                  <a:pt x="6513835" y="419503"/>
                </a:cubicBezTo>
                <a:cubicBezTo>
                  <a:pt x="6832367" y="496652"/>
                  <a:pt x="7074595" y="619409"/>
                  <a:pt x="7136694" y="776261"/>
                </a:cubicBezTo>
                <a:cubicBezTo>
                  <a:pt x="7210427" y="896213"/>
                  <a:pt x="7170122" y="1038564"/>
                  <a:pt x="7108815" y="1163113"/>
                </a:cubicBezTo>
                <a:cubicBezTo>
                  <a:pt x="7291285" y="1319621"/>
                  <a:pt x="7428637" y="1553741"/>
                  <a:pt x="7312468" y="1754600"/>
                </a:cubicBezTo>
                <a:cubicBezTo>
                  <a:pt x="7195516" y="2019428"/>
                  <a:pt x="6861175" y="2174853"/>
                  <a:pt x="6358460" y="2272358"/>
                </a:cubicBezTo>
                <a:cubicBezTo>
                  <a:pt x="6374509" y="2462610"/>
                  <a:pt x="6252163" y="2631275"/>
                  <a:pt x="6016942" y="2716011"/>
                </a:cubicBezTo>
                <a:cubicBezTo>
                  <a:pt x="5730130" y="2823314"/>
                  <a:pt x="5259354" y="2944471"/>
                  <a:pt x="4854182" y="2769728"/>
                </a:cubicBezTo>
                <a:cubicBezTo>
                  <a:pt x="4705265" y="2989388"/>
                  <a:pt x="4468174" y="3164937"/>
                  <a:pt x="4023251" y="3243024"/>
                </a:cubicBezTo>
                <a:cubicBezTo>
                  <a:pt x="3578232" y="3272517"/>
                  <a:pt x="3064216" y="3136857"/>
                  <a:pt x="2801503" y="2954126"/>
                </a:cubicBezTo>
                <a:cubicBezTo>
                  <a:pt x="2241013" y="3110722"/>
                  <a:pt x="1367625" y="3085448"/>
                  <a:pt x="986646" y="2668689"/>
                </a:cubicBezTo>
                <a:cubicBezTo>
                  <a:pt x="600243" y="2694824"/>
                  <a:pt x="314223" y="2578917"/>
                  <a:pt x="188693" y="2351053"/>
                </a:cubicBezTo>
                <a:cubicBezTo>
                  <a:pt x="101284" y="2218581"/>
                  <a:pt x="149227" y="2037389"/>
                  <a:pt x="359197" y="1922296"/>
                </a:cubicBezTo>
                <a:cubicBezTo>
                  <a:pt x="95099" y="1838283"/>
                  <a:pt x="-29498" y="1674076"/>
                  <a:pt x="-850" y="1482404"/>
                </a:cubicBezTo>
                <a:cubicBezTo>
                  <a:pt x="29844" y="1299276"/>
                  <a:pt x="332802" y="1140780"/>
                  <a:pt x="656687" y="1091415"/>
                </a:cubicBezTo>
                <a:cubicBezTo>
                  <a:pt x="658722" y="1088240"/>
                  <a:pt x="661163" y="1084193"/>
                  <a:pt x="662977" y="1081108"/>
                </a:cubicBezTo>
                <a:close/>
              </a:path>
              <a:path w="7343747" h="3250096" fill="none" extrusionOk="0">
                <a:moveTo>
                  <a:pt x="6770887" y="3209405"/>
                </a:moveTo>
                <a:cubicBezTo>
                  <a:pt x="6763853" y="3257707"/>
                  <a:pt x="6737421" y="3299991"/>
                  <a:pt x="6680607" y="3299685"/>
                </a:cubicBezTo>
                <a:cubicBezTo>
                  <a:pt x="6627688" y="3291385"/>
                  <a:pt x="6589369" y="3259391"/>
                  <a:pt x="6590327" y="3209405"/>
                </a:cubicBezTo>
                <a:cubicBezTo>
                  <a:pt x="6587266" y="3152104"/>
                  <a:pt x="6634859" y="3111442"/>
                  <a:pt x="6680607" y="3119125"/>
                </a:cubicBezTo>
                <a:cubicBezTo>
                  <a:pt x="6726878" y="3117152"/>
                  <a:pt x="6772126" y="3159881"/>
                  <a:pt x="6770887" y="3209405"/>
                </a:cubicBezTo>
                <a:close/>
              </a:path>
              <a:path w="7343747" h="3250096" fill="none" extrusionOk="0">
                <a:moveTo>
                  <a:pt x="6698995" y="3124007"/>
                </a:moveTo>
                <a:cubicBezTo>
                  <a:pt x="6695237" y="3228954"/>
                  <a:pt x="6620311" y="3301363"/>
                  <a:pt x="6518434" y="3304568"/>
                </a:cubicBezTo>
                <a:cubicBezTo>
                  <a:pt x="6432736" y="3308460"/>
                  <a:pt x="6331072" y="3226644"/>
                  <a:pt x="6337873" y="3124007"/>
                </a:cubicBezTo>
                <a:cubicBezTo>
                  <a:pt x="6347522" y="3031150"/>
                  <a:pt x="6417018" y="2935724"/>
                  <a:pt x="6518434" y="2943446"/>
                </a:cubicBezTo>
                <a:cubicBezTo>
                  <a:pt x="6615162" y="2937174"/>
                  <a:pt x="6682609" y="3022651"/>
                  <a:pt x="6698995" y="3124007"/>
                </a:cubicBezTo>
                <a:close/>
              </a:path>
              <a:path w="7343747" h="3250096" fill="none" extrusionOk="0">
                <a:moveTo>
                  <a:pt x="6467340" y="2954480"/>
                </a:moveTo>
                <a:cubicBezTo>
                  <a:pt x="6480244" y="3077812"/>
                  <a:pt x="6363458" y="3223328"/>
                  <a:pt x="6196499" y="3225321"/>
                </a:cubicBezTo>
                <a:cubicBezTo>
                  <a:pt x="6044835" y="3208941"/>
                  <a:pt x="5929097" y="3126263"/>
                  <a:pt x="5925658" y="2954480"/>
                </a:cubicBezTo>
                <a:cubicBezTo>
                  <a:pt x="5930032" y="2779793"/>
                  <a:pt x="6051035" y="2689889"/>
                  <a:pt x="6196499" y="2683639"/>
                </a:cubicBezTo>
                <a:cubicBezTo>
                  <a:pt x="6332412" y="2689882"/>
                  <a:pt x="6461065" y="2794126"/>
                  <a:pt x="6467340" y="2954480"/>
                </a:cubicBezTo>
                <a:close/>
              </a:path>
              <a:path w="7343747" h="3250096" fill="none" extrusionOk="0">
                <a:moveTo>
                  <a:pt x="797782" y="1969392"/>
                </a:moveTo>
                <a:cubicBezTo>
                  <a:pt x="645945" y="1977525"/>
                  <a:pt x="478142" y="1940212"/>
                  <a:pt x="367187" y="1909431"/>
                </a:cubicBezTo>
                <a:moveTo>
                  <a:pt x="1177719" y="2625581"/>
                </a:moveTo>
                <a:cubicBezTo>
                  <a:pt x="1111164" y="2640104"/>
                  <a:pt x="1064951" y="2648986"/>
                  <a:pt x="989365" y="2654245"/>
                </a:cubicBezTo>
                <a:moveTo>
                  <a:pt x="2801163" y="2940885"/>
                </a:moveTo>
                <a:cubicBezTo>
                  <a:pt x="2758414" y="2899595"/>
                  <a:pt x="2713487" y="2862235"/>
                  <a:pt x="2687607" y="2809978"/>
                </a:cubicBezTo>
                <a:moveTo>
                  <a:pt x="4900421" y="2614446"/>
                </a:moveTo>
                <a:cubicBezTo>
                  <a:pt x="4896532" y="2660856"/>
                  <a:pt x="4884060" y="2712121"/>
                  <a:pt x="4855032" y="2758067"/>
                </a:cubicBezTo>
                <a:moveTo>
                  <a:pt x="5801730" y="1726914"/>
                </a:moveTo>
                <a:cubicBezTo>
                  <a:pt x="6139312" y="1827859"/>
                  <a:pt x="6374842" y="2021902"/>
                  <a:pt x="6354381" y="2263782"/>
                </a:cubicBezTo>
                <a:moveTo>
                  <a:pt x="7105415" y="1155138"/>
                </a:moveTo>
                <a:cubicBezTo>
                  <a:pt x="7051720" y="1232861"/>
                  <a:pt x="6964270" y="1301859"/>
                  <a:pt x="6859263" y="1356463"/>
                </a:cubicBezTo>
                <a:moveTo>
                  <a:pt x="6514855" y="408218"/>
                </a:moveTo>
                <a:cubicBezTo>
                  <a:pt x="6526090" y="434072"/>
                  <a:pt x="6526235" y="472051"/>
                  <a:pt x="6527775" y="503313"/>
                </a:cubicBezTo>
                <a:moveTo>
                  <a:pt x="4943089" y="297323"/>
                </a:moveTo>
                <a:cubicBezTo>
                  <a:pt x="4972968" y="252550"/>
                  <a:pt x="5022423" y="220001"/>
                  <a:pt x="5069225" y="176046"/>
                </a:cubicBezTo>
                <a:moveTo>
                  <a:pt x="3763840" y="355103"/>
                </a:moveTo>
                <a:cubicBezTo>
                  <a:pt x="3773782" y="317176"/>
                  <a:pt x="3797104" y="280827"/>
                  <a:pt x="3824868" y="250528"/>
                </a:cubicBezTo>
                <a:moveTo>
                  <a:pt x="2379918" y="390613"/>
                </a:moveTo>
                <a:cubicBezTo>
                  <a:pt x="2462192" y="421043"/>
                  <a:pt x="2531299" y="456701"/>
                  <a:pt x="2600910" y="492028"/>
                </a:cubicBezTo>
                <a:moveTo>
                  <a:pt x="701565" y="1187864"/>
                </a:moveTo>
                <a:cubicBezTo>
                  <a:pt x="677644" y="1150731"/>
                  <a:pt x="673151" y="1120354"/>
                  <a:pt x="662977" y="1081108"/>
                </a:cubicBezTo>
              </a:path>
              <a:path w="7343747" h="3250096" stroke="0" extrusionOk="0">
                <a:moveTo>
                  <a:pt x="662977" y="1081108"/>
                </a:moveTo>
                <a:cubicBezTo>
                  <a:pt x="608576" y="870361"/>
                  <a:pt x="757612" y="639433"/>
                  <a:pt x="955877" y="519639"/>
                </a:cubicBezTo>
                <a:cubicBezTo>
                  <a:pt x="1338282" y="305031"/>
                  <a:pt x="1991543" y="247423"/>
                  <a:pt x="2380767" y="391365"/>
                </a:cubicBezTo>
                <a:cubicBezTo>
                  <a:pt x="2648687" y="76648"/>
                  <a:pt x="3437497" y="-9038"/>
                  <a:pt x="3817388" y="258202"/>
                </a:cubicBezTo>
                <a:cubicBezTo>
                  <a:pt x="3895139" y="130053"/>
                  <a:pt x="4145931" y="24394"/>
                  <a:pt x="4377179" y="15046"/>
                </a:cubicBezTo>
                <a:cubicBezTo>
                  <a:pt x="4641729" y="-10661"/>
                  <a:pt x="4917256" y="40944"/>
                  <a:pt x="5071435" y="186654"/>
                </a:cubicBezTo>
                <a:cubicBezTo>
                  <a:pt x="5291929" y="5620"/>
                  <a:pt x="5683857" y="-76715"/>
                  <a:pt x="6028502" y="51911"/>
                </a:cubicBezTo>
                <a:cubicBezTo>
                  <a:pt x="6295071" y="98339"/>
                  <a:pt x="6450068" y="248233"/>
                  <a:pt x="6513835" y="419503"/>
                </a:cubicBezTo>
                <a:cubicBezTo>
                  <a:pt x="6816045" y="463447"/>
                  <a:pt x="7015788" y="587544"/>
                  <a:pt x="7136694" y="776261"/>
                </a:cubicBezTo>
                <a:cubicBezTo>
                  <a:pt x="7218152" y="902268"/>
                  <a:pt x="7186329" y="1060251"/>
                  <a:pt x="7108815" y="1163113"/>
                </a:cubicBezTo>
                <a:cubicBezTo>
                  <a:pt x="7337209" y="1346774"/>
                  <a:pt x="7392870" y="1536274"/>
                  <a:pt x="7312468" y="1754600"/>
                </a:cubicBezTo>
                <a:cubicBezTo>
                  <a:pt x="7202533" y="2035272"/>
                  <a:pt x="6842801" y="2233299"/>
                  <a:pt x="6358460" y="2272358"/>
                </a:cubicBezTo>
                <a:cubicBezTo>
                  <a:pt x="6359751" y="2438226"/>
                  <a:pt x="6269970" y="2596047"/>
                  <a:pt x="6016942" y="2716011"/>
                </a:cubicBezTo>
                <a:cubicBezTo>
                  <a:pt x="5703236" y="2836661"/>
                  <a:pt x="5211732" y="2914233"/>
                  <a:pt x="4854182" y="2769728"/>
                </a:cubicBezTo>
                <a:cubicBezTo>
                  <a:pt x="4762478" y="2992689"/>
                  <a:pt x="4424164" y="3145633"/>
                  <a:pt x="4023251" y="3243024"/>
                </a:cubicBezTo>
                <a:cubicBezTo>
                  <a:pt x="3571143" y="3317221"/>
                  <a:pt x="3062195" y="3147161"/>
                  <a:pt x="2801503" y="2954126"/>
                </a:cubicBezTo>
                <a:cubicBezTo>
                  <a:pt x="2133431" y="3189237"/>
                  <a:pt x="1305509" y="3149386"/>
                  <a:pt x="986646" y="2668689"/>
                </a:cubicBezTo>
                <a:cubicBezTo>
                  <a:pt x="582655" y="2705088"/>
                  <a:pt x="292866" y="2529993"/>
                  <a:pt x="188693" y="2351053"/>
                </a:cubicBezTo>
                <a:cubicBezTo>
                  <a:pt x="131832" y="2194682"/>
                  <a:pt x="172773" y="2049476"/>
                  <a:pt x="359197" y="1922296"/>
                </a:cubicBezTo>
                <a:cubicBezTo>
                  <a:pt x="99590" y="1814718"/>
                  <a:pt x="-15862" y="1657735"/>
                  <a:pt x="-850" y="1482404"/>
                </a:cubicBezTo>
                <a:cubicBezTo>
                  <a:pt x="27874" y="1251344"/>
                  <a:pt x="318389" y="1112626"/>
                  <a:pt x="656687" y="1091415"/>
                </a:cubicBezTo>
                <a:cubicBezTo>
                  <a:pt x="658737" y="1087679"/>
                  <a:pt x="661655" y="1084838"/>
                  <a:pt x="662977" y="1081108"/>
                </a:cubicBezTo>
                <a:close/>
              </a:path>
              <a:path w="7343747" h="3250096" stroke="0" extrusionOk="0">
                <a:moveTo>
                  <a:pt x="6770887" y="3209405"/>
                </a:moveTo>
                <a:cubicBezTo>
                  <a:pt x="6767523" y="3259987"/>
                  <a:pt x="6733845" y="3306424"/>
                  <a:pt x="6680607" y="3299685"/>
                </a:cubicBezTo>
                <a:cubicBezTo>
                  <a:pt x="6625843" y="3295878"/>
                  <a:pt x="6597729" y="3258280"/>
                  <a:pt x="6590327" y="3209405"/>
                </a:cubicBezTo>
                <a:cubicBezTo>
                  <a:pt x="6584105" y="3162971"/>
                  <a:pt x="6624716" y="3117019"/>
                  <a:pt x="6680607" y="3119125"/>
                </a:cubicBezTo>
                <a:cubicBezTo>
                  <a:pt x="6732863" y="3121781"/>
                  <a:pt x="6772141" y="3159841"/>
                  <a:pt x="6770887" y="3209405"/>
                </a:cubicBezTo>
                <a:close/>
              </a:path>
              <a:path w="7343747" h="3250096" stroke="0" extrusionOk="0">
                <a:moveTo>
                  <a:pt x="6698995" y="3124007"/>
                </a:moveTo>
                <a:cubicBezTo>
                  <a:pt x="6696835" y="3225771"/>
                  <a:pt x="6611859" y="3320413"/>
                  <a:pt x="6518434" y="3304568"/>
                </a:cubicBezTo>
                <a:cubicBezTo>
                  <a:pt x="6419359" y="3293817"/>
                  <a:pt x="6342349" y="3207791"/>
                  <a:pt x="6337873" y="3124007"/>
                </a:cubicBezTo>
                <a:cubicBezTo>
                  <a:pt x="6335144" y="3031710"/>
                  <a:pt x="6414600" y="2941733"/>
                  <a:pt x="6518434" y="2943446"/>
                </a:cubicBezTo>
                <a:cubicBezTo>
                  <a:pt x="6630867" y="2940113"/>
                  <a:pt x="6683973" y="3036083"/>
                  <a:pt x="6698995" y="3124007"/>
                </a:cubicBezTo>
                <a:close/>
              </a:path>
              <a:path w="7343747" h="3250096" stroke="0" extrusionOk="0">
                <a:moveTo>
                  <a:pt x="6467340" y="2954480"/>
                </a:moveTo>
                <a:cubicBezTo>
                  <a:pt x="6478173" y="3112688"/>
                  <a:pt x="6348865" y="3236273"/>
                  <a:pt x="6196499" y="3225321"/>
                </a:cubicBezTo>
                <a:cubicBezTo>
                  <a:pt x="6060793" y="3217029"/>
                  <a:pt x="5922899" y="3104255"/>
                  <a:pt x="5925658" y="2954480"/>
                </a:cubicBezTo>
                <a:cubicBezTo>
                  <a:pt x="5942919" y="2819049"/>
                  <a:pt x="6060028" y="2705359"/>
                  <a:pt x="6196499" y="2683639"/>
                </a:cubicBezTo>
                <a:cubicBezTo>
                  <a:pt x="6331361" y="2680504"/>
                  <a:pt x="6463851" y="2798371"/>
                  <a:pt x="6467340" y="2954480"/>
                </a:cubicBezTo>
                <a:close/>
              </a:path>
              <a:path w="7343747" h="3250096" fill="none" stroke="0" extrusionOk="0">
                <a:moveTo>
                  <a:pt x="797782" y="1969392"/>
                </a:moveTo>
                <a:cubicBezTo>
                  <a:pt x="653179" y="1986007"/>
                  <a:pt x="501145" y="1941939"/>
                  <a:pt x="367187" y="1909431"/>
                </a:cubicBezTo>
                <a:moveTo>
                  <a:pt x="1177719" y="2625581"/>
                </a:moveTo>
                <a:cubicBezTo>
                  <a:pt x="1118863" y="2640851"/>
                  <a:pt x="1043542" y="2642989"/>
                  <a:pt x="989365" y="2654245"/>
                </a:cubicBezTo>
                <a:moveTo>
                  <a:pt x="2801163" y="2940885"/>
                </a:moveTo>
                <a:cubicBezTo>
                  <a:pt x="2751779" y="2908476"/>
                  <a:pt x="2715597" y="2853089"/>
                  <a:pt x="2687607" y="2809978"/>
                </a:cubicBezTo>
                <a:moveTo>
                  <a:pt x="4900421" y="2614446"/>
                </a:moveTo>
                <a:cubicBezTo>
                  <a:pt x="4891944" y="2667626"/>
                  <a:pt x="4877802" y="2711521"/>
                  <a:pt x="4855032" y="2758067"/>
                </a:cubicBezTo>
                <a:moveTo>
                  <a:pt x="5801730" y="1726914"/>
                </a:moveTo>
                <a:cubicBezTo>
                  <a:pt x="6140560" y="1818623"/>
                  <a:pt x="6315795" y="2018379"/>
                  <a:pt x="6354381" y="2263782"/>
                </a:cubicBezTo>
                <a:moveTo>
                  <a:pt x="7105415" y="1155138"/>
                </a:moveTo>
                <a:cubicBezTo>
                  <a:pt x="7064729" y="1218712"/>
                  <a:pt x="6952084" y="1286074"/>
                  <a:pt x="6859263" y="1356463"/>
                </a:cubicBezTo>
                <a:moveTo>
                  <a:pt x="6514855" y="408218"/>
                </a:moveTo>
                <a:cubicBezTo>
                  <a:pt x="6529065" y="439393"/>
                  <a:pt x="6523729" y="474174"/>
                  <a:pt x="6527775" y="503313"/>
                </a:cubicBezTo>
                <a:moveTo>
                  <a:pt x="4943089" y="297323"/>
                </a:moveTo>
                <a:cubicBezTo>
                  <a:pt x="4975645" y="250007"/>
                  <a:pt x="5020050" y="213109"/>
                  <a:pt x="5069225" y="176046"/>
                </a:cubicBezTo>
                <a:moveTo>
                  <a:pt x="3763840" y="355103"/>
                </a:moveTo>
                <a:cubicBezTo>
                  <a:pt x="3772799" y="314570"/>
                  <a:pt x="3797718" y="282882"/>
                  <a:pt x="3824868" y="250528"/>
                </a:cubicBezTo>
                <a:moveTo>
                  <a:pt x="2379918" y="390613"/>
                </a:moveTo>
                <a:cubicBezTo>
                  <a:pt x="2469796" y="421505"/>
                  <a:pt x="2532136" y="454825"/>
                  <a:pt x="2600910" y="492028"/>
                </a:cubicBezTo>
                <a:moveTo>
                  <a:pt x="701565" y="1187864"/>
                </a:moveTo>
                <a:cubicBezTo>
                  <a:pt x="679397" y="1149466"/>
                  <a:pt x="670008" y="1119488"/>
                  <a:pt x="662977" y="1081108"/>
                </a:cubicBezTo>
              </a:path>
            </a:pathLst>
          </a:custGeom>
          <a:ln w="38100">
            <a:extLst>
              <a:ext uri="{C807C97D-BFC1-408E-A445-0C87EB9F89A2}">
                <ask:lineSketchStyleProps xmlns:ask="http://schemas.microsoft.com/office/drawing/2018/sketchyshapes" sd="462865412">
                  <a:prstGeom prst="cloudCallout">
                    <a:avLst>
                      <a:gd name="adj1" fmla="val 40970"/>
                      <a:gd name="adj2" fmla="val 48748"/>
                    </a:avLst>
                  </a:prstGeom>
                  <ask:type>
                    <ask:lineSketchCurved/>
                  </ask:type>
                </ask:lineSketchStyleProps>
              </a:ext>
            </a:extLst>
          </a:ln>
        </p:spPr>
        <p:style>
          <a:lnRef idx="1">
            <a:schemeClr val="accent5"/>
          </a:lnRef>
          <a:fillRef idx="2">
            <a:schemeClr val="accent5"/>
          </a:fillRef>
          <a:effectRef idx="1">
            <a:schemeClr val="accent5"/>
          </a:effectRef>
          <a:fontRef idx="minor">
            <a:schemeClr val="dk1"/>
          </a:fontRef>
        </p:style>
        <p:txBody>
          <a:bodyPr rtlCol="0" anchor="ctr"/>
          <a:lstStyle/>
          <a:p>
            <a:pPr algn="ctr">
              <a:lnSpc>
                <a:spcPct val="150000"/>
              </a:lnSpc>
            </a:pPr>
            <a:r>
              <a:rPr kumimoji="1" lang="ja-JP" altLang="en-US" sz="2800" dirty="0">
                <a:latin typeface="BIZ UDPゴシック" panose="020B0400000000000000" pitchFamily="50" charset="-128"/>
                <a:ea typeface="BIZ UDPゴシック" panose="020B0400000000000000" pitchFamily="50" charset="-128"/>
              </a:rPr>
              <a:t>けしごむをわすれちゃった</a:t>
            </a:r>
            <a:r>
              <a:rPr kumimoji="1" lang="en-US" altLang="ja-JP" sz="2800" dirty="0">
                <a:latin typeface="BIZ UDPゴシック" panose="020B0400000000000000" pitchFamily="50" charset="-128"/>
                <a:ea typeface="BIZ UDPゴシック" panose="020B0400000000000000" pitchFamily="50" charset="-128"/>
              </a:rPr>
              <a:t>‼</a:t>
            </a:r>
          </a:p>
          <a:p>
            <a:pPr algn="ctr">
              <a:lnSpc>
                <a:spcPct val="150000"/>
              </a:lnSpc>
            </a:pPr>
            <a:r>
              <a:rPr lang="ja-JP" altLang="en-US" sz="2800" dirty="0">
                <a:latin typeface="BIZ UDPゴシック" panose="020B0400000000000000" pitchFamily="50" charset="-128"/>
                <a:ea typeface="BIZ UDPゴシック" panose="020B0400000000000000" pitchFamily="50" charset="-128"/>
              </a:rPr>
              <a:t>となりのせきのともだちから、</a:t>
            </a:r>
            <a:endParaRPr lang="en-US" altLang="ja-JP" sz="2800" dirty="0">
              <a:latin typeface="BIZ UDPゴシック" panose="020B0400000000000000" pitchFamily="50" charset="-128"/>
              <a:ea typeface="BIZ UDPゴシック" panose="020B0400000000000000" pitchFamily="50" charset="-128"/>
            </a:endParaRPr>
          </a:p>
          <a:p>
            <a:pPr algn="ctr">
              <a:lnSpc>
                <a:spcPct val="150000"/>
              </a:lnSpc>
            </a:pPr>
            <a:r>
              <a:rPr lang="ja-JP" altLang="en-US" sz="2800" dirty="0">
                <a:latin typeface="BIZ UDPゴシック" panose="020B0400000000000000" pitchFamily="50" charset="-128"/>
                <a:ea typeface="BIZ UDPゴシック" panose="020B0400000000000000" pitchFamily="50" charset="-128"/>
              </a:rPr>
              <a:t>けしごむをかりたいなぁ</a:t>
            </a:r>
            <a:r>
              <a:rPr lang="en-US" altLang="ja-JP" sz="2800" dirty="0">
                <a:latin typeface="BIZ UDPゴシック" panose="020B0400000000000000" pitchFamily="50" charset="-128"/>
                <a:ea typeface="BIZ UDPゴシック" panose="020B0400000000000000" pitchFamily="50" charset="-128"/>
              </a:rPr>
              <a:t>…</a:t>
            </a:r>
            <a:endParaRPr kumimoji="1" lang="ja-JP" altLang="en-US" sz="28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487714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39BAE-0250-AB76-37CC-2AFC2CC1368C}"/>
            </a:ext>
          </a:extLst>
        </p:cNvPr>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84CC8BD5-650A-1BF7-1FDC-221DBE1F7C4A}"/>
              </a:ext>
            </a:extLst>
          </p:cNvPr>
          <p:cNvSpPr>
            <a:spLocks noGrp="1"/>
          </p:cNvSpPr>
          <p:nvPr>
            <p:ph idx="1"/>
          </p:nvPr>
        </p:nvSpPr>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1" lang="en-US" altLang="ja-JP" sz="4000" b="0" i="0" u="none" strike="noStrike" kern="1200" cap="none" spc="0" normalizeH="0" baseline="0" noProof="0" dirty="0">
              <a:ln>
                <a:noFill/>
              </a:ln>
              <a:solidFill>
                <a:prstClr val="black"/>
              </a:solidFill>
              <a:effectLst/>
              <a:uLnTx/>
              <a:uFillTx/>
              <a:latin typeface="メイリオ"/>
              <a:ea typeface="メイリオ"/>
              <a:cs typeface="+mn-cs"/>
            </a:endParaRPr>
          </a:p>
          <a:p>
            <a:pPr marL="0" indent="0">
              <a:buNone/>
            </a:pPr>
            <a:endParaRPr kumimoji="1" lang="ja-JP" altLang="en-US" dirty="0"/>
          </a:p>
        </p:txBody>
      </p:sp>
      <p:pic>
        <p:nvPicPr>
          <p:cNvPr id="8" name="図 7">
            <a:extLst>
              <a:ext uri="{FF2B5EF4-FFF2-40B4-BE49-F238E27FC236}">
                <a16:creationId xmlns:a16="http://schemas.microsoft.com/office/drawing/2014/main" id="{7B8FDA25-1779-9575-14EE-D09F0C2EC376}"/>
              </a:ext>
            </a:extLst>
          </p:cNvPr>
          <p:cNvPicPr>
            <a:picLocks noChangeAspect="1"/>
          </p:cNvPicPr>
          <p:nvPr/>
        </p:nvPicPr>
        <p:blipFill>
          <a:blip r:embed="rId3">
            <a:extLst>
              <a:ext uri="{28A0092B-C50C-407E-A947-70E740481C1C}">
                <a14:useLocalDpi xmlns:a14="http://schemas.microsoft.com/office/drawing/2010/main" val="0"/>
              </a:ext>
            </a:extLst>
          </a:blip>
          <a:srcRect l="10340" t="12059" r="2781" b="10573"/>
          <a:stretch>
            <a:fillRect/>
          </a:stretch>
        </p:blipFill>
        <p:spPr>
          <a:xfrm>
            <a:off x="4318831" y="2008865"/>
            <a:ext cx="7034969" cy="4698576"/>
          </a:xfrm>
          <a:prstGeom prst="rect">
            <a:avLst/>
          </a:prstGeom>
        </p:spPr>
      </p:pic>
      <p:sp>
        <p:nvSpPr>
          <p:cNvPr id="10" name="タイトル 9">
            <a:extLst>
              <a:ext uri="{FF2B5EF4-FFF2-40B4-BE49-F238E27FC236}">
                <a16:creationId xmlns:a16="http://schemas.microsoft.com/office/drawing/2014/main" id="{BC67049D-7877-3D41-6992-B548E24B5D76}"/>
              </a:ext>
            </a:extLst>
          </p:cNvPr>
          <p:cNvSpPr>
            <a:spLocks noGrp="1"/>
          </p:cNvSpPr>
          <p:nvPr>
            <p:ph type="title"/>
          </p:nvPr>
        </p:nvSpPr>
        <p:spPr/>
        <p:txBody>
          <a:bodyPr/>
          <a:lstStyle/>
          <a:p>
            <a:r>
              <a:rPr lang="ja-JP" altLang="en-US" dirty="0"/>
              <a:t>①へんじがないけれど、けしごむをとる。</a:t>
            </a:r>
          </a:p>
        </p:txBody>
      </p:sp>
      <p:sp>
        <p:nvSpPr>
          <p:cNvPr id="11" name="吹き出し: 円形 10">
            <a:extLst>
              <a:ext uri="{FF2B5EF4-FFF2-40B4-BE49-F238E27FC236}">
                <a16:creationId xmlns:a16="http://schemas.microsoft.com/office/drawing/2014/main" id="{18BA3F10-F7AC-6553-6D19-FB7FEB4CFBB8}"/>
              </a:ext>
            </a:extLst>
          </p:cNvPr>
          <p:cNvSpPr/>
          <p:nvPr/>
        </p:nvSpPr>
        <p:spPr>
          <a:xfrm>
            <a:off x="212036" y="2008865"/>
            <a:ext cx="4863548" cy="2086057"/>
          </a:xfrm>
          <a:prstGeom prst="wedgeEllipseCallout">
            <a:avLst>
              <a:gd name="adj1" fmla="val 52319"/>
              <a:gd name="adj2" fmla="val 35818"/>
            </a:avLst>
          </a:prstGeom>
          <a:ln w="38100"/>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4000" b="1" dirty="0">
                <a:latin typeface="BIZ UDPゴシック" panose="020B0400000000000000" pitchFamily="50" charset="-128"/>
                <a:ea typeface="BIZ UDPゴシック" panose="020B0400000000000000" pitchFamily="50" charset="-128"/>
              </a:rPr>
              <a:t>かしてよ！！</a:t>
            </a:r>
          </a:p>
        </p:txBody>
      </p:sp>
    </p:spTree>
    <p:extLst>
      <p:ext uri="{BB962C8B-B14F-4D97-AF65-F5344CB8AC3E}">
        <p14:creationId xmlns:p14="http://schemas.microsoft.com/office/powerpoint/2010/main" val="3156963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1063F-544C-2B9E-7FA4-A7ECA7C9145B}"/>
            </a:ext>
          </a:extLst>
        </p:cNvPr>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CA08E169-08AE-51FD-0A66-736BEFA60FC1}"/>
              </a:ext>
            </a:extLst>
          </p:cNvPr>
          <p:cNvSpPr>
            <a:spLocks noGrp="1"/>
          </p:cNvSpPr>
          <p:nvPr>
            <p:ph idx="1"/>
          </p:nvPr>
        </p:nvSpPr>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1" lang="en-US" altLang="ja-JP" sz="4000" b="0" i="0" u="none" strike="noStrike" kern="1200" cap="none" spc="0" normalizeH="0" baseline="0" noProof="0" dirty="0">
              <a:ln>
                <a:noFill/>
              </a:ln>
              <a:solidFill>
                <a:prstClr val="black"/>
              </a:solidFill>
              <a:effectLst/>
              <a:uLnTx/>
              <a:uFillTx/>
              <a:latin typeface="メイリオ"/>
              <a:ea typeface="メイリオ"/>
              <a:cs typeface="+mn-cs"/>
            </a:endParaRPr>
          </a:p>
          <a:p>
            <a:pPr marL="0" indent="0">
              <a:buNone/>
            </a:pPr>
            <a:endParaRPr kumimoji="1" lang="ja-JP" altLang="en-US" dirty="0"/>
          </a:p>
        </p:txBody>
      </p:sp>
      <p:pic>
        <p:nvPicPr>
          <p:cNvPr id="10" name="図 9">
            <a:extLst>
              <a:ext uri="{FF2B5EF4-FFF2-40B4-BE49-F238E27FC236}">
                <a16:creationId xmlns:a16="http://schemas.microsoft.com/office/drawing/2014/main" id="{4EBDEE8C-421B-ADB0-9962-0DE8A6B23733}"/>
              </a:ext>
            </a:extLst>
          </p:cNvPr>
          <p:cNvPicPr>
            <a:picLocks noChangeAspect="1"/>
          </p:cNvPicPr>
          <p:nvPr/>
        </p:nvPicPr>
        <p:blipFill>
          <a:blip r:embed="rId3">
            <a:extLst>
              <a:ext uri="{28A0092B-C50C-407E-A947-70E740481C1C}">
                <a14:useLocalDpi xmlns:a14="http://schemas.microsoft.com/office/drawing/2010/main" val="0"/>
              </a:ext>
            </a:extLst>
          </a:blip>
          <a:srcRect l="9831" t="16689" r="2144" b="10573"/>
          <a:stretch>
            <a:fillRect/>
          </a:stretch>
        </p:blipFill>
        <p:spPr>
          <a:xfrm>
            <a:off x="4174486" y="2133600"/>
            <a:ext cx="7421166" cy="4599176"/>
          </a:xfrm>
          <a:prstGeom prst="rect">
            <a:avLst/>
          </a:prstGeom>
        </p:spPr>
      </p:pic>
      <p:sp>
        <p:nvSpPr>
          <p:cNvPr id="8" name="タイトル 7">
            <a:extLst>
              <a:ext uri="{FF2B5EF4-FFF2-40B4-BE49-F238E27FC236}">
                <a16:creationId xmlns:a16="http://schemas.microsoft.com/office/drawing/2014/main" id="{723CB040-D86B-C779-B9AF-D2BF1A626753}"/>
              </a:ext>
            </a:extLst>
          </p:cNvPr>
          <p:cNvSpPr>
            <a:spLocks noGrp="1"/>
          </p:cNvSpPr>
          <p:nvPr>
            <p:ph type="title"/>
          </p:nvPr>
        </p:nvSpPr>
        <p:spPr/>
        <p:txBody>
          <a:bodyPr/>
          <a:lstStyle/>
          <a:p>
            <a:r>
              <a:rPr lang="ja-JP" altLang="en-US" dirty="0"/>
              <a:t>②もじもじしながら、小さなこえでいう。</a:t>
            </a:r>
          </a:p>
        </p:txBody>
      </p:sp>
      <p:sp>
        <p:nvSpPr>
          <p:cNvPr id="11" name="吹き出し: 円形 10">
            <a:extLst>
              <a:ext uri="{FF2B5EF4-FFF2-40B4-BE49-F238E27FC236}">
                <a16:creationId xmlns:a16="http://schemas.microsoft.com/office/drawing/2014/main" id="{701B22D5-C659-D3E8-CEFE-1CC703E0141B}"/>
              </a:ext>
            </a:extLst>
          </p:cNvPr>
          <p:cNvSpPr/>
          <p:nvPr/>
        </p:nvSpPr>
        <p:spPr>
          <a:xfrm>
            <a:off x="160639" y="1977082"/>
            <a:ext cx="3771996" cy="2242576"/>
          </a:xfrm>
          <a:prstGeom prst="wedgeEllipseCallout">
            <a:avLst>
              <a:gd name="adj1" fmla="val 73973"/>
              <a:gd name="adj2" fmla="val 47888"/>
            </a:avLst>
          </a:prstGeom>
          <a:ln w="38100"/>
        </p:spPr>
        <p:style>
          <a:lnRef idx="1">
            <a:schemeClr val="accent4"/>
          </a:lnRef>
          <a:fillRef idx="2">
            <a:schemeClr val="accent4"/>
          </a:fillRef>
          <a:effectRef idx="1">
            <a:schemeClr val="accent4"/>
          </a:effectRef>
          <a:fontRef idx="minor">
            <a:schemeClr val="dk1"/>
          </a:fontRef>
        </p:style>
        <p:txBody>
          <a:bodyPr rtlCol="0" anchor="ctr"/>
          <a:lstStyle/>
          <a:p>
            <a:pPr algn="ctr"/>
            <a:r>
              <a:rPr lang="ja-JP" altLang="en-US" sz="4000" b="1" dirty="0">
                <a:latin typeface="BIZ UDPゴシック" panose="020B0400000000000000" pitchFamily="50" charset="-128"/>
                <a:ea typeface="BIZ UDPゴシック" panose="020B0400000000000000" pitchFamily="50" charset="-128"/>
              </a:rPr>
              <a:t>あのう、</a:t>
            </a:r>
            <a:endParaRPr lang="en-US" altLang="ja-JP" sz="4000" b="1" dirty="0">
              <a:latin typeface="BIZ UDPゴシック" panose="020B0400000000000000" pitchFamily="50" charset="-128"/>
              <a:ea typeface="BIZ UDPゴシック" panose="020B0400000000000000" pitchFamily="50" charset="-128"/>
            </a:endParaRPr>
          </a:p>
          <a:p>
            <a:pPr algn="ctr"/>
            <a:r>
              <a:rPr lang="ja-JP" altLang="en-US" sz="4000" b="1" dirty="0">
                <a:latin typeface="BIZ UDPゴシック" panose="020B0400000000000000" pitchFamily="50" charset="-128"/>
                <a:ea typeface="BIZ UDPゴシック" panose="020B0400000000000000" pitchFamily="50" charset="-128"/>
              </a:rPr>
              <a:t>ええと</a:t>
            </a:r>
            <a:r>
              <a:rPr lang="en-US" altLang="ja-JP" sz="4000" b="1" dirty="0">
                <a:latin typeface="BIZ UDPゴシック" panose="020B0400000000000000" pitchFamily="50" charset="-128"/>
                <a:ea typeface="BIZ UDPゴシック" panose="020B0400000000000000" pitchFamily="50" charset="-128"/>
              </a:rPr>
              <a:t>…</a:t>
            </a:r>
            <a:endParaRPr kumimoji="1" lang="ja-JP" altLang="en-US" sz="4000" b="1"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116814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09ED2-D0B4-8973-2BD7-02D3210EA6C8}"/>
            </a:ext>
          </a:extLst>
        </p:cNvPr>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8D1C1A90-2457-1888-56AA-7C04CD835F0B}"/>
              </a:ext>
            </a:extLst>
          </p:cNvPr>
          <p:cNvSpPr>
            <a:spLocks noGrp="1"/>
          </p:cNvSpPr>
          <p:nvPr>
            <p:ph idx="1"/>
          </p:nvPr>
        </p:nvSpPr>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1" lang="en-US" altLang="ja-JP" sz="4000" b="0" i="0" u="none" strike="noStrike" kern="1200" cap="none" spc="0" normalizeH="0" baseline="0" noProof="0" dirty="0">
              <a:ln>
                <a:noFill/>
              </a:ln>
              <a:solidFill>
                <a:prstClr val="black"/>
              </a:solidFill>
              <a:effectLst/>
              <a:uLnTx/>
              <a:uFillTx/>
              <a:latin typeface="メイリオ"/>
              <a:ea typeface="メイリオ"/>
              <a:cs typeface="+mn-cs"/>
            </a:endParaRPr>
          </a:p>
          <a:p>
            <a:pPr marL="0" indent="0">
              <a:buNone/>
            </a:pPr>
            <a:endParaRPr kumimoji="1" lang="ja-JP" altLang="en-US" dirty="0"/>
          </a:p>
        </p:txBody>
      </p:sp>
      <p:pic>
        <p:nvPicPr>
          <p:cNvPr id="12" name="図 11">
            <a:extLst>
              <a:ext uri="{FF2B5EF4-FFF2-40B4-BE49-F238E27FC236}">
                <a16:creationId xmlns:a16="http://schemas.microsoft.com/office/drawing/2014/main" id="{4C95DBDF-A8BB-C5E8-21AE-B81E4442F4FE}"/>
              </a:ext>
            </a:extLst>
          </p:cNvPr>
          <p:cNvPicPr>
            <a:picLocks noChangeAspect="1"/>
          </p:cNvPicPr>
          <p:nvPr/>
        </p:nvPicPr>
        <p:blipFill>
          <a:blip r:embed="rId3">
            <a:extLst>
              <a:ext uri="{28A0092B-C50C-407E-A947-70E740481C1C}">
                <a14:useLocalDpi xmlns:a14="http://schemas.microsoft.com/office/drawing/2010/main" val="0"/>
              </a:ext>
            </a:extLst>
          </a:blip>
          <a:srcRect l="9384" t="16815" r="2145" b="9931"/>
          <a:stretch>
            <a:fillRect/>
          </a:stretch>
        </p:blipFill>
        <p:spPr>
          <a:xfrm>
            <a:off x="7339914" y="3961941"/>
            <a:ext cx="4897696" cy="2989276"/>
          </a:xfrm>
          <a:prstGeom prst="rect">
            <a:avLst/>
          </a:prstGeom>
        </p:spPr>
      </p:pic>
      <p:sp>
        <p:nvSpPr>
          <p:cNvPr id="5" name="タイトル 4">
            <a:extLst>
              <a:ext uri="{FF2B5EF4-FFF2-40B4-BE49-F238E27FC236}">
                <a16:creationId xmlns:a16="http://schemas.microsoft.com/office/drawing/2014/main" id="{A69C7B8C-C812-E251-E0D3-BDDB97E6824E}"/>
              </a:ext>
            </a:extLst>
          </p:cNvPr>
          <p:cNvSpPr>
            <a:spLocks noGrp="1"/>
          </p:cNvSpPr>
          <p:nvPr>
            <p:ph type="title"/>
          </p:nvPr>
        </p:nvSpPr>
        <p:spPr>
          <a:xfrm>
            <a:off x="1658347" y="110665"/>
            <a:ext cx="9259956" cy="1325563"/>
          </a:xfrm>
        </p:spPr>
        <p:txBody>
          <a:bodyPr>
            <a:normAutofit/>
          </a:bodyPr>
          <a:lstStyle/>
          <a:p>
            <a:r>
              <a:rPr lang="ja-JP" altLang="en-US" sz="4800" b="1" dirty="0"/>
              <a:t>どんないいかたをしたらいい？</a:t>
            </a:r>
          </a:p>
        </p:txBody>
      </p:sp>
      <p:sp>
        <p:nvSpPr>
          <p:cNvPr id="8" name="吹き出し: 角を丸めた四角形 7">
            <a:extLst>
              <a:ext uri="{FF2B5EF4-FFF2-40B4-BE49-F238E27FC236}">
                <a16:creationId xmlns:a16="http://schemas.microsoft.com/office/drawing/2014/main" id="{919A28A2-A1B4-5D6E-FA01-01A85089015E}"/>
              </a:ext>
            </a:extLst>
          </p:cNvPr>
          <p:cNvSpPr/>
          <p:nvPr/>
        </p:nvSpPr>
        <p:spPr>
          <a:xfrm>
            <a:off x="106016" y="1659835"/>
            <a:ext cx="8704351" cy="2302106"/>
          </a:xfrm>
          <a:prstGeom prst="wedgeRoundRectCallout">
            <a:avLst>
              <a:gd name="adj1" fmla="val 36627"/>
              <a:gd name="adj2" fmla="val 100656"/>
              <a:gd name="adj3" fmla="val 16667"/>
            </a:avLst>
          </a:prstGeom>
          <a:ln w="38100"/>
        </p:spPr>
        <p:style>
          <a:lnRef idx="1">
            <a:schemeClr val="accent4"/>
          </a:lnRef>
          <a:fillRef idx="2">
            <a:schemeClr val="accent4"/>
          </a:fillRef>
          <a:effectRef idx="1">
            <a:schemeClr val="accent4"/>
          </a:effectRef>
          <a:fontRef idx="minor">
            <a:schemeClr val="dk1"/>
          </a:fontRef>
        </p:style>
        <p:txBody>
          <a:bodyPr rtlCol="0" anchor="ctr"/>
          <a:lstStyle/>
          <a:p>
            <a:pPr algn="ctr"/>
            <a:endParaRPr kumimoji="1" lang="en-US" altLang="ja-JP" sz="4000" b="1" dirty="0">
              <a:latin typeface="BIZ UDPゴシック" panose="020B0400000000000000" pitchFamily="50" charset="-128"/>
              <a:ea typeface="BIZ UDPゴシック" panose="020B0400000000000000" pitchFamily="50" charset="-128"/>
            </a:endParaRPr>
          </a:p>
          <a:p>
            <a:pPr algn="ctr"/>
            <a:endParaRPr kumimoji="1" lang="ja-JP" altLang="en-US" sz="4000" b="1" u="sng" dirty="0">
              <a:latin typeface="BIZ UDPゴシック" panose="020B0400000000000000" pitchFamily="50" charset="-128"/>
              <a:ea typeface="BIZ UDPゴシック" panose="020B0400000000000000" pitchFamily="50" charset="-128"/>
            </a:endParaRPr>
          </a:p>
        </p:txBody>
      </p:sp>
      <p:sp>
        <p:nvSpPr>
          <p:cNvPr id="13" name="正方形/長方形 12">
            <a:extLst>
              <a:ext uri="{FF2B5EF4-FFF2-40B4-BE49-F238E27FC236}">
                <a16:creationId xmlns:a16="http://schemas.microsoft.com/office/drawing/2014/main" id="{E8C46087-7A6D-4518-FAF0-EFB68CB18997}"/>
              </a:ext>
            </a:extLst>
          </p:cNvPr>
          <p:cNvSpPr/>
          <p:nvPr/>
        </p:nvSpPr>
        <p:spPr>
          <a:xfrm>
            <a:off x="321276" y="1825625"/>
            <a:ext cx="7081606" cy="701988"/>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sz="4000" b="1" dirty="0">
                <a:latin typeface="BIZ UDPゴシック" panose="020B0400000000000000" pitchFamily="50" charset="-128"/>
                <a:ea typeface="BIZ UDPゴシック" panose="020B0400000000000000" pitchFamily="50" charset="-128"/>
              </a:rPr>
              <a:t>おねがいがあるんだけど、</a:t>
            </a:r>
            <a:endParaRPr kumimoji="1" lang="ja-JP" altLang="en-US" sz="4000" b="1" dirty="0">
              <a:latin typeface="BIZ UDPゴシック" panose="020B0400000000000000" pitchFamily="50" charset="-128"/>
              <a:ea typeface="BIZ UDPゴシック" panose="020B0400000000000000" pitchFamily="50" charset="-128"/>
            </a:endParaRPr>
          </a:p>
        </p:txBody>
      </p:sp>
      <p:sp>
        <p:nvSpPr>
          <p:cNvPr id="11" name="正方形/長方形 10">
            <a:extLst>
              <a:ext uri="{FF2B5EF4-FFF2-40B4-BE49-F238E27FC236}">
                <a16:creationId xmlns:a16="http://schemas.microsoft.com/office/drawing/2014/main" id="{024497B2-B04D-640D-DC6B-CD09CD80EBC4}"/>
              </a:ext>
            </a:extLst>
          </p:cNvPr>
          <p:cNvSpPr/>
          <p:nvPr/>
        </p:nvSpPr>
        <p:spPr>
          <a:xfrm>
            <a:off x="321276" y="2445026"/>
            <a:ext cx="8328454" cy="1516914"/>
          </a:xfrm>
          <a:prstGeom prst="rect">
            <a:avLst/>
          </a:prstGeom>
          <a:ln>
            <a:noFill/>
          </a:ln>
        </p:spPr>
        <p:style>
          <a:lnRef idx="1">
            <a:schemeClr val="accent4"/>
          </a:lnRef>
          <a:fillRef idx="2">
            <a:schemeClr val="accent4"/>
          </a:fillRef>
          <a:effectRef idx="1">
            <a:schemeClr val="accent4"/>
          </a:effectRef>
          <a:fontRef idx="minor">
            <a:schemeClr val="dk1"/>
          </a:fontRef>
        </p:style>
        <p:txBody>
          <a:bodyPr rtlCol="0" anchor="ctr"/>
          <a:lstStyle/>
          <a:p>
            <a:r>
              <a:rPr kumimoji="1" lang="ja-JP" altLang="en-US" sz="4000" b="1" dirty="0">
                <a:latin typeface="BIZ UDPゴシック" panose="020B0400000000000000" pitchFamily="50" charset="-128"/>
                <a:ea typeface="BIZ UDPゴシック" panose="020B0400000000000000" pitchFamily="50" charset="-128"/>
              </a:rPr>
              <a:t>けしごむをわすれちゃった</a:t>
            </a:r>
            <a:r>
              <a:rPr lang="ja-JP" altLang="en-US" sz="4000" b="1" dirty="0">
                <a:latin typeface="BIZ UDPゴシック" panose="020B0400000000000000" pitchFamily="50" charset="-128"/>
                <a:ea typeface="BIZ UDPゴシック" panose="020B0400000000000000" pitchFamily="50" charset="-128"/>
              </a:rPr>
              <a:t>から</a:t>
            </a:r>
            <a:r>
              <a:rPr kumimoji="1" lang="ja-JP" altLang="en-US" sz="4000" b="1" dirty="0">
                <a:latin typeface="BIZ UDPゴシック" panose="020B0400000000000000" pitchFamily="50" charset="-128"/>
                <a:ea typeface="BIZ UDPゴシック" panose="020B0400000000000000" pitchFamily="50" charset="-128"/>
              </a:rPr>
              <a:t>、</a:t>
            </a:r>
            <a:endParaRPr kumimoji="1" lang="en-US" altLang="ja-JP" sz="4000" b="1" dirty="0">
              <a:latin typeface="BIZ UDPゴシック" panose="020B0400000000000000" pitchFamily="50" charset="-128"/>
              <a:ea typeface="BIZ UDPゴシック" panose="020B0400000000000000" pitchFamily="50" charset="-128"/>
            </a:endParaRPr>
          </a:p>
          <a:p>
            <a:r>
              <a:rPr lang="ja-JP" altLang="en-US" sz="4000" b="1" dirty="0">
                <a:latin typeface="BIZ UDPゴシック" panose="020B0400000000000000" pitchFamily="50" charset="-128"/>
                <a:ea typeface="BIZ UDPゴシック" panose="020B0400000000000000" pitchFamily="50" charset="-128"/>
              </a:rPr>
              <a:t>かしてくれる？</a:t>
            </a:r>
            <a:endParaRPr kumimoji="1" lang="ja-JP" altLang="en-US" sz="4000" b="1"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810867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bg/>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p:bldP spid="11" grpId="0" build="allAtOnce"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17FEC-C19F-CF6D-163B-BD9298448996}"/>
            </a:ext>
          </a:extLst>
        </p:cNvPr>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82A472E8-1E64-9CB8-E543-F5B908460107}"/>
              </a:ext>
            </a:extLst>
          </p:cNvPr>
          <p:cNvSpPr>
            <a:spLocks noGrp="1"/>
          </p:cNvSpPr>
          <p:nvPr>
            <p:ph idx="1"/>
          </p:nvPr>
        </p:nvSpPr>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1" lang="en-US" altLang="ja-JP" sz="4000" b="0" i="0" u="none" strike="noStrike" kern="1200" cap="none" spc="0" normalizeH="0" baseline="0" noProof="0" dirty="0">
              <a:ln>
                <a:noFill/>
              </a:ln>
              <a:solidFill>
                <a:prstClr val="black"/>
              </a:solidFill>
              <a:effectLst/>
              <a:uLnTx/>
              <a:uFillTx/>
              <a:latin typeface="メイリオ"/>
              <a:ea typeface="メイリオ"/>
              <a:cs typeface="+mn-cs"/>
            </a:endParaRPr>
          </a:p>
          <a:p>
            <a:pPr marL="0" indent="0">
              <a:buNone/>
            </a:pPr>
            <a:endParaRPr kumimoji="1" lang="ja-JP" altLang="en-US" dirty="0"/>
          </a:p>
        </p:txBody>
      </p:sp>
      <p:pic>
        <p:nvPicPr>
          <p:cNvPr id="12" name="図 11">
            <a:extLst>
              <a:ext uri="{FF2B5EF4-FFF2-40B4-BE49-F238E27FC236}">
                <a16:creationId xmlns:a16="http://schemas.microsoft.com/office/drawing/2014/main" id="{C9296AFC-8430-8F6D-8819-1F27322AAEDA}"/>
              </a:ext>
            </a:extLst>
          </p:cNvPr>
          <p:cNvPicPr>
            <a:picLocks noChangeAspect="1"/>
          </p:cNvPicPr>
          <p:nvPr/>
        </p:nvPicPr>
        <p:blipFill>
          <a:blip r:embed="rId3">
            <a:extLst>
              <a:ext uri="{28A0092B-C50C-407E-A947-70E740481C1C}">
                <a14:useLocalDpi xmlns:a14="http://schemas.microsoft.com/office/drawing/2010/main" val="0"/>
              </a:ext>
            </a:extLst>
          </a:blip>
          <a:srcRect l="10148" t="17410" r="2381" b="9930"/>
          <a:stretch>
            <a:fillRect/>
          </a:stretch>
        </p:blipFill>
        <p:spPr>
          <a:xfrm>
            <a:off x="3858965" y="3821931"/>
            <a:ext cx="5076195" cy="3162509"/>
          </a:xfrm>
          <a:prstGeom prst="rect">
            <a:avLst/>
          </a:prstGeom>
        </p:spPr>
      </p:pic>
      <p:sp>
        <p:nvSpPr>
          <p:cNvPr id="4" name="タイトル 4">
            <a:extLst>
              <a:ext uri="{FF2B5EF4-FFF2-40B4-BE49-F238E27FC236}">
                <a16:creationId xmlns:a16="http://schemas.microsoft.com/office/drawing/2014/main" id="{8A6A70DA-1F26-B391-1CE3-8BB3FCA126D0}"/>
              </a:ext>
            </a:extLst>
          </p:cNvPr>
          <p:cNvSpPr txBox="1">
            <a:spLocks/>
          </p:cNvSpPr>
          <p:nvPr/>
        </p:nvSpPr>
        <p:spPr>
          <a:xfrm>
            <a:off x="1106313" y="303952"/>
            <a:ext cx="997937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4800" b="1" dirty="0"/>
              <a:t>かりる人とかす人をやってみよう！</a:t>
            </a:r>
          </a:p>
        </p:txBody>
      </p:sp>
      <p:sp>
        <p:nvSpPr>
          <p:cNvPr id="14" name="吹き出し: 角を丸めた四角形 13">
            <a:extLst>
              <a:ext uri="{FF2B5EF4-FFF2-40B4-BE49-F238E27FC236}">
                <a16:creationId xmlns:a16="http://schemas.microsoft.com/office/drawing/2014/main" id="{E4F279B2-D194-FF14-A9C2-50B467EC431E}"/>
              </a:ext>
            </a:extLst>
          </p:cNvPr>
          <p:cNvSpPr/>
          <p:nvPr/>
        </p:nvSpPr>
        <p:spPr>
          <a:xfrm>
            <a:off x="203265" y="1727570"/>
            <a:ext cx="7635241" cy="1996306"/>
          </a:xfrm>
          <a:prstGeom prst="wedgeRoundRectCallout">
            <a:avLst>
              <a:gd name="adj1" fmla="val -873"/>
              <a:gd name="adj2" fmla="val 116573"/>
              <a:gd name="adj3" fmla="val 16667"/>
            </a:avLst>
          </a:prstGeom>
          <a:ln w="38100"/>
        </p:spPr>
        <p:style>
          <a:lnRef idx="1">
            <a:schemeClr val="accent4"/>
          </a:lnRef>
          <a:fillRef idx="2">
            <a:schemeClr val="accent4"/>
          </a:fillRef>
          <a:effectRef idx="1">
            <a:schemeClr val="accent4"/>
          </a:effectRef>
          <a:fontRef idx="minor">
            <a:schemeClr val="dk1"/>
          </a:fontRef>
        </p:style>
        <p:txBody>
          <a:bodyPr rtlCol="0" anchor="ctr"/>
          <a:lstStyle/>
          <a:p>
            <a:r>
              <a:rPr kumimoji="1" lang="ja-JP" altLang="en-US" sz="3600" b="1" dirty="0">
                <a:latin typeface="BIZ UDPゴシック" panose="020B0400000000000000" pitchFamily="50" charset="-128"/>
                <a:ea typeface="BIZ UDPゴシック" panose="020B0400000000000000" pitchFamily="50" charset="-128"/>
              </a:rPr>
              <a:t>おねがいがあるんだけど、</a:t>
            </a:r>
            <a:endParaRPr kumimoji="1" lang="en-US" altLang="ja-JP" sz="3600" b="1" dirty="0">
              <a:latin typeface="BIZ UDPゴシック" panose="020B0400000000000000" pitchFamily="50" charset="-128"/>
              <a:ea typeface="BIZ UDPゴシック" panose="020B0400000000000000" pitchFamily="50" charset="-128"/>
            </a:endParaRPr>
          </a:p>
          <a:p>
            <a:r>
              <a:rPr lang="ja-JP" altLang="en-US" sz="3600" b="1" dirty="0">
                <a:latin typeface="BIZ UDPゴシック" panose="020B0400000000000000" pitchFamily="50" charset="-128"/>
                <a:ea typeface="BIZ UDPゴシック" panose="020B0400000000000000" pitchFamily="50" charset="-128"/>
              </a:rPr>
              <a:t>けしごむをわすれちゃったから、</a:t>
            </a:r>
            <a:endParaRPr lang="en-US" altLang="ja-JP" sz="3600" b="1" dirty="0">
              <a:latin typeface="BIZ UDPゴシック" panose="020B0400000000000000" pitchFamily="50" charset="-128"/>
              <a:ea typeface="BIZ UDPゴシック" panose="020B0400000000000000" pitchFamily="50" charset="-128"/>
            </a:endParaRPr>
          </a:p>
          <a:p>
            <a:r>
              <a:rPr kumimoji="1" lang="ja-JP" altLang="en-US" sz="3600" b="1" dirty="0">
                <a:latin typeface="BIZ UDPゴシック" panose="020B0400000000000000" pitchFamily="50" charset="-128"/>
                <a:ea typeface="BIZ UDPゴシック" panose="020B0400000000000000" pitchFamily="50" charset="-128"/>
              </a:rPr>
              <a:t>かしてくれる？</a:t>
            </a:r>
          </a:p>
        </p:txBody>
      </p:sp>
      <p:sp>
        <p:nvSpPr>
          <p:cNvPr id="15" name="吹き出し: 角を丸めた四角形 14">
            <a:extLst>
              <a:ext uri="{FF2B5EF4-FFF2-40B4-BE49-F238E27FC236}">
                <a16:creationId xmlns:a16="http://schemas.microsoft.com/office/drawing/2014/main" id="{BABBBFB3-DA78-5A55-2363-5FDE7A4254AB}"/>
              </a:ext>
            </a:extLst>
          </p:cNvPr>
          <p:cNvSpPr/>
          <p:nvPr/>
        </p:nvSpPr>
        <p:spPr>
          <a:xfrm>
            <a:off x="9610240" y="4001294"/>
            <a:ext cx="2096826" cy="1210963"/>
          </a:xfrm>
          <a:prstGeom prst="wedgeRoundRectCallout">
            <a:avLst>
              <a:gd name="adj1" fmla="val -101614"/>
              <a:gd name="adj2" fmla="val 59719"/>
              <a:gd name="adj3" fmla="val 16667"/>
            </a:avLst>
          </a:prstGeom>
          <a:ln w="38100"/>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4000" b="1" dirty="0">
                <a:latin typeface="BIZ UDPゴシック" panose="020B0400000000000000" pitchFamily="50" charset="-128"/>
                <a:ea typeface="BIZ UDPゴシック" panose="020B0400000000000000" pitchFamily="50" charset="-128"/>
              </a:rPr>
              <a:t>いいよ</a:t>
            </a:r>
          </a:p>
        </p:txBody>
      </p:sp>
      <p:sp>
        <p:nvSpPr>
          <p:cNvPr id="16" name="吹き出し: 角を丸めた四角形 15">
            <a:extLst>
              <a:ext uri="{FF2B5EF4-FFF2-40B4-BE49-F238E27FC236}">
                <a16:creationId xmlns:a16="http://schemas.microsoft.com/office/drawing/2014/main" id="{4A35A1D9-66E4-3215-A492-FC426AD102BB}"/>
              </a:ext>
            </a:extLst>
          </p:cNvPr>
          <p:cNvSpPr/>
          <p:nvPr/>
        </p:nvSpPr>
        <p:spPr>
          <a:xfrm>
            <a:off x="322518" y="5722068"/>
            <a:ext cx="2728485" cy="909789"/>
          </a:xfrm>
          <a:prstGeom prst="wedgeRoundRectCallout">
            <a:avLst>
              <a:gd name="adj1" fmla="val 86457"/>
              <a:gd name="adj2" fmla="val -74170"/>
              <a:gd name="adj3" fmla="val 16667"/>
            </a:avLst>
          </a:prstGeom>
          <a:ln w="38100"/>
        </p:spPr>
        <p:style>
          <a:lnRef idx="1">
            <a:schemeClr val="accent4"/>
          </a:lnRef>
          <a:fillRef idx="2">
            <a:schemeClr val="accent4"/>
          </a:fillRef>
          <a:effectRef idx="1">
            <a:schemeClr val="accent4"/>
          </a:effectRef>
          <a:fontRef idx="minor">
            <a:schemeClr val="dk1"/>
          </a:fontRef>
        </p:style>
        <p:txBody>
          <a:bodyPr rtlCol="0" anchor="ctr"/>
          <a:lstStyle/>
          <a:p>
            <a:r>
              <a:rPr kumimoji="1" lang="ja-JP" altLang="en-US" sz="3600" b="1" dirty="0">
                <a:latin typeface="BIZ UDPゴシック" panose="020B0400000000000000" pitchFamily="50" charset="-128"/>
                <a:ea typeface="BIZ UDPゴシック" panose="020B0400000000000000" pitchFamily="50" charset="-128"/>
              </a:rPr>
              <a:t>ありがとう</a:t>
            </a:r>
          </a:p>
        </p:txBody>
      </p:sp>
    </p:spTree>
    <p:extLst>
      <p:ext uri="{BB962C8B-B14F-4D97-AF65-F5344CB8AC3E}">
        <p14:creationId xmlns:p14="http://schemas.microsoft.com/office/powerpoint/2010/main" val="3746592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E95D5-AF8D-1C8E-C98F-BCA148E34D7D}"/>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5BFE50A1-74DA-3EB5-F143-B7E23F8E8E29}"/>
              </a:ext>
            </a:extLst>
          </p:cNvPr>
          <p:cNvSpPr>
            <a:spLocks noGrp="1"/>
          </p:cNvSpPr>
          <p:nvPr>
            <p:ph type="title"/>
          </p:nvPr>
        </p:nvSpPr>
        <p:spPr>
          <a:xfrm>
            <a:off x="2100197" y="332469"/>
            <a:ext cx="7991605" cy="981981"/>
          </a:xfrm>
        </p:spPr>
        <p:txBody>
          <a:bodyPr>
            <a:normAutofit/>
          </a:bodyPr>
          <a:lstStyle/>
          <a:p>
            <a:r>
              <a:rPr kumimoji="1" lang="ja-JP" altLang="en-US" sz="5400" b="1" dirty="0"/>
              <a:t>じょうずなたのみかた</a:t>
            </a:r>
          </a:p>
        </p:txBody>
      </p:sp>
      <p:sp>
        <p:nvSpPr>
          <p:cNvPr id="6" name="コンテンツ プレースホルダー 2">
            <a:extLst>
              <a:ext uri="{FF2B5EF4-FFF2-40B4-BE49-F238E27FC236}">
                <a16:creationId xmlns:a16="http://schemas.microsoft.com/office/drawing/2014/main" id="{69998803-6254-F85B-1C90-1112BF3EF43D}"/>
              </a:ext>
            </a:extLst>
          </p:cNvPr>
          <p:cNvSpPr>
            <a:spLocks noGrp="1"/>
          </p:cNvSpPr>
          <p:nvPr>
            <p:ph idx="1"/>
          </p:nvPr>
        </p:nvSpPr>
        <p:spPr>
          <a:xfrm>
            <a:off x="287408" y="1314450"/>
            <a:ext cx="11788635" cy="4714996"/>
          </a:xfrm>
        </p:spPr>
        <p:txBody>
          <a:bodyPr>
            <a:normAutofit/>
          </a:bodyPr>
          <a:lstStyle/>
          <a:p>
            <a:pPr marL="0" indent="0">
              <a:lnSpc>
                <a:spcPct val="150000"/>
              </a:lnSpc>
              <a:buNone/>
            </a:pPr>
            <a:r>
              <a:rPr lang="ja-JP" altLang="en-US" sz="4000" dirty="0"/>
              <a:t>★あいてと目をあわせて</a:t>
            </a:r>
            <a:endParaRPr lang="en-US" altLang="ja-JP" sz="4000" dirty="0"/>
          </a:p>
          <a:p>
            <a:pPr marL="0" indent="0">
              <a:lnSpc>
                <a:spcPct val="150000"/>
              </a:lnSpc>
              <a:buNone/>
            </a:pPr>
            <a:r>
              <a:rPr lang="ja-JP" altLang="en-US" sz="4000" dirty="0"/>
              <a:t>★きこえる声の大きさで</a:t>
            </a:r>
            <a:endParaRPr lang="en-US" altLang="ja-JP" sz="4000" dirty="0"/>
          </a:p>
          <a:p>
            <a:pPr marL="0" indent="0">
              <a:lnSpc>
                <a:spcPct val="150000"/>
              </a:lnSpc>
              <a:buNone/>
            </a:pPr>
            <a:r>
              <a:rPr lang="ja-JP" altLang="en-US" sz="4000" dirty="0"/>
              <a:t>★なにをしてほしいか、ことばでつたえてみよう　　</a:t>
            </a:r>
            <a:r>
              <a:rPr lang="ja-JP" altLang="en-US" sz="3600" dirty="0"/>
              <a:t>　　　　　　　</a:t>
            </a:r>
            <a:endParaRPr lang="en-US" altLang="ja-JP" sz="3600" dirty="0"/>
          </a:p>
          <a:p>
            <a:pPr marL="0" indent="0">
              <a:buNone/>
            </a:pPr>
            <a:endParaRPr lang="en-US" altLang="ja-JP" sz="4000" dirty="0"/>
          </a:p>
          <a:p>
            <a:pPr marL="0" indent="0">
              <a:buNone/>
            </a:pPr>
            <a:endParaRPr kumimoji="1" lang="en-US" altLang="ja-JP" sz="4800" dirty="0"/>
          </a:p>
        </p:txBody>
      </p:sp>
      <p:pic>
        <p:nvPicPr>
          <p:cNvPr id="4" name="図 3">
            <a:extLst>
              <a:ext uri="{FF2B5EF4-FFF2-40B4-BE49-F238E27FC236}">
                <a16:creationId xmlns:a16="http://schemas.microsoft.com/office/drawing/2014/main" id="{1987EF34-E2B4-56F6-A87D-A59093E27CC1}"/>
              </a:ext>
            </a:extLst>
          </p:cNvPr>
          <p:cNvPicPr>
            <a:picLocks noChangeAspect="1"/>
          </p:cNvPicPr>
          <p:nvPr/>
        </p:nvPicPr>
        <p:blipFill>
          <a:blip r:embed="rId3">
            <a:extLst>
              <a:ext uri="{28A0092B-C50C-407E-A947-70E740481C1C}">
                <a14:useLocalDpi xmlns:a14="http://schemas.microsoft.com/office/drawing/2010/main" val="0"/>
              </a:ext>
            </a:extLst>
          </a:blip>
          <a:srcRect l="10148" t="17410" r="2381" b="9930"/>
          <a:stretch>
            <a:fillRect/>
          </a:stretch>
        </p:blipFill>
        <p:spPr>
          <a:xfrm>
            <a:off x="3595013" y="4327635"/>
            <a:ext cx="4757798" cy="2530366"/>
          </a:xfrm>
          <a:prstGeom prst="rect">
            <a:avLst/>
          </a:prstGeom>
        </p:spPr>
      </p:pic>
    </p:spTree>
    <p:extLst>
      <p:ext uri="{BB962C8B-B14F-4D97-AF65-F5344CB8AC3E}">
        <p14:creationId xmlns:p14="http://schemas.microsoft.com/office/powerpoint/2010/main" val="1376972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ユーザー定義 2">
      <a:majorFont>
        <a:latin typeface="UD デジタル 教科書体 N-R"/>
        <a:ea typeface="UD デジタル 教科書体 N"/>
        <a:cs typeface=""/>
      </a:majorFont>
      <a:minorFont>
        <a:latin typeface="UD デジタル 教科書体 N"/>
        <a:ea typeface="UD デジタル 教科書体 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3AEAF6D7EADDCC46B7F1658E00A3F8A6" ma:contentTypeVersion="17" ma:contentTypeDescription="新しいドキュメントを作成します。" ma:contentTypeScope="" ma:versionID="7d01024ddb5db2ae0f143503465b8269">
  <xsd:schema xmlns:xsd="http://www.w3.org/2001/XMLSchema" xmlns:xs="http://www.w3.org/2001/XMLSchema" xmlns:p="http://schemas.microsoft.com/office/2006/metadata/properties" xmlns:ns2="83390223-ac78-471d-8b94-490f93f3d6a2" xmlns:ns3="1c19836c-4d06-4b18-b425-cf54d4379231" targetNamespace="http://schemas.microsoft.com/office/2006/metadata/properties" ma:root="true" ma:fieldsID="96397415dd4862853b56b4e2d33ce9f5" ns2:_="" ns3:_="">
    <xsd:import namespace="83390223-ac78-471d-8b94-490f93f3d6a2"/>
    <xsd:import namespace="1c19836c-4d06-4b18-b425-cf54d437923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Location" minOccurs="0"/>
                <xsd:element ref="ns3:MediaServiceGenerationTime" minOccurs="0"/>
                <xsd:element ref="ns3:MediaServiceEventHashCode" minOccurs="0"/>
                <xsd:element ref="ns3:MediaServiceOCR" minOccurs="0"/>
                <xsd:element ref="ns3:MediaServiceObjectDetectorVersions" minOccurs="0"/>
                <xsd:element ref="ns3:MediaServiceSearchProperties" minOccurs="0"/>
                <xsd:element ref="ns3:MediaServiceBillingMetadata" minOccurs="0"/>
                <xsd:element ref="ns3:_x62c5__x5f53__x5ba4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390223-ac78-471d-8b94-490f93f3d6a2"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有相手の詳細情報" ma:internalName="SharedWithDetails" ma:readOnly="true">
      <xsd:simpleType>
        <xsd:restriction base="dms:Note">
          <xsd:maxLength value="255"/>
        </xsd:restriction>
      </xsd:simpleType>
    </xsd:element>
    <xsd:element name="TaxCatchAll" ma:index="16" nillable="true" ma:displayName="Taxonomy Catch All Column" ma:hidden="true" ma:list="{7d985537-120d-4a01-ab56-b8dba2d4c8f5}" ma:internalName="TaxCatchAll" ma:showField="CatchAllData" ma:web="83390223-ac78-471d-8b94-490f93f3d6a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c19836c-4d06-4b18-b425-cf54d437923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画像タグ" ma:readOnly="false" ma:fieldId="{5cf76f15-5ced-4ddc-b409-7134ff3c332f}" ma:taxonomyMulti="true" ma:sspId="2fa0fa3f-70e1-4769-a1b2-7e42ce768019" ma:termSetId="09814cd3-568e-fe90-9814-8d621ff8fb84" ma:anchorId="fba54fb3-c3e1-fe81-a776-ca4b69148c4d" ma:open="true" ma:isKeyword="false">
      <xsd:complexType>
        <xsd:sequence>
          <xsd:element ref="pc:Terms" minOccurs="0" maxOccurs="1"/>
        </xsd:sequence>
      </xsd:complexType>
    </xsd:element>
    <xsd:element name="MediaServiceLocation" ma:index="17" nillable="true" ma:displayName="Location" ma:indexed="true" ma:internalName="MediaServiceLocatio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element name="_x62c5__x5f53__x5ba4_" ma:index="24" nillable="true" ma:displayName="担当室" ma:description="担当室を選択します。" ma:format="Dropdown" ma:internalName="_x62c5__x5f53__x5ba4_">
      <xsd:simpleType>
        <xsd:restriction base="dms:Choice">
          <xsd:enumeration value="企画"/>
          <xsd:enumeration value="教領"/>
          <xsd:enumeration value="理科"/>
          <xsd:enumeration value="情報"/>
          <xsd:enumeration value="支援"/>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390223-ac78-471d-8b94-490f93f3d6a2" xsi:nil="true"/>
    <lcf76f155ced4ddcb4097134ff3c332f xmlns="1c19836c-4d06-4b18-b425-cf54d4379231">
      <Terms xmlns="http://schemas.microsoft.com/office/infopath/2007/PartnerControls"/>
    </lcf76f155ced4ddcb4097134ff3c332f>
    <_x62c5__x5f53__x5ba4_ xmlns="1c19836c-4d06-4b18-b425-cf54d4379231" xsi:nil="true"/>
  </documentManagement>
</p:properties>
</file>

<file path=customXml/itemProps1.xml><?xml version="1.0" encoding="utf-8"?>
<ds:datastoreItem xmlns:ds="http://schemas.openxmlformats.org/officeDocument/2006/customXml" ds:itemID="{15DA1F91-6285-4364-8E3A-E60DD6DC5282}"/>
</file>

<file path=customXml/itemProps2.xml><?xml version="1.0" encoding="utf-8"?>
<ds:datastoreItem xmlns:ds="http://schemas.openxmlformats.org/officeDocument/2006/customXml" ds:itemID="{B25EC499-98E3-4E1F-A4BA-61F82BC673E9}"/>
</file>

<file path=customXml/itemProps3.xml><?xml version="1.0" encoding="utf-8"?>
<ds:datastoreItem xmlns:ds="http://schemas.openxmlformats.org/officeDocument/2006/customXml" ds:itemID="{1BB79F69-860F-4884-8237-C82E468DEC38}"/>
</file>

<file path=docProps/app.xml><?xml version="1.0" encoding="utf-8"?>
<Properties xmlns="http://schemas.openxmlformats.org/officeDocument/2006/extended-properties" xmlns:vt="http://schemas.openxmlformats.org/officeDocument/2006/docPropsVTypes">
  <TotalTime>445</TotalTime>
  <Words>735</Words>
  <Application>Microsoft Office PowerPoint</Application>
  <PresentationFormat>ワイド画面</PresentationFormat>
  <Paragraphs>57</Paragraphs>
  <Slides>7</Slides>
  <Notes>7</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7</vt:i4>
      </vt:variant>
    </vt:vector>
  </HeadingPairs>
  <TitlesOfParts>
    <vt:vector size="14" baseType="lpstr">
      <vt:lpstr>BIZ UDPゴシック</vt:lpstr>
      <vt:lpstr>UD デジタル 教科書体 N</vt:lpstr>
      <vt:lpstr>UD デジタル 教科書体 N-R</vt:lpstr>
      <vt:lpstr>メイリオ</vt:lpstr>
      <vt:lpstr>游ゴシック</vt:lpstr>
      <vt:lpstr>Arial</vt:lpstr>
      <vt:lpstr>Office テーマ</vt:lpstr>
      <vt:lpstr>じょうずなたのみかた </vt:lpstr>
      <vt:lpstr>こんなとき、どうする？</vt:lpstr>
      <vt:lpstr>①へんじがないけれど、けしごむをとる。</vt:lpstr>
      <vt:lpstr>②もじもじしながら、小さなこえでいう。</vt:lpstr>
      <vt:lpstr>どんないいかたをしたらいい？</vt:lpstr>
      <vt:lpstr>PowerPoint プレゼンテーション</vt:lpstr>
      <vt:lpstr>じょうずなたのみかた</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瑠美子 及川</dc:creator>
  <cp:lastModifiedBy>川村 晃博</cp:lastModifiedBy>
  <cp:revision>10</cp:revision>
  <dcterms:created xsi:type="dcterms:W3CDTF">2025-10-28T11:42:09Z</dcterms:created>
  <dcterms:modified xsi:type="dcterms:W3CDTF">2026-07-17T01:40:24Z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0x0101003AEAF6D7EADDCC46B7F1658E00A3F8A6</vt:lpwstr>
  </property>
</Properties>
</file>