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8.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diagrams/quickStyle1.xml" ContentType="application/vnd.openxmlformats-officedocument.drawingml.diagramStyle+xml"/>
  <Override PartName="/ppt/diagrams/layout1.xml" ContentType="application/vnd.openxmlformats-officedocument.drawingml.diagramLayout+xml"/>
  <Override PartName="/ppt/theme/theme1.xml" ContentType="application/vnd.openxmlformats-officedocument.theme+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rawing1.xml" ContentType="application/vnd.ms-office.drawingml.diagramDrawing+xml"/>
  <Override PartName="/ppt/diagrams/colors1.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256" r:id="rId2"/>
    <p:sldId id="257" r:id="rId3"/>
    <p:sldId id="258" r:id="rId4"/>
    <p:sldId id="262" r:id="rId5"/>
    <p:sldId id="259" r:id="rId6"/>
    <p:sldId id="268" r:id="rId7"/>
    <p:sldId id="266" r:id="rId8"/>
    <p:sldId id="261" r:id="rId9"/>
    <p:sldId id="267" r:id="rId10"/>
  </p:sldIdLst>
  <p:sldSz cx="9144000" cy="6858000" type="screen4x3"/>
  <p:notesSz cx="6807200" cy="9939338"/>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063" autoAdjust="0"/>
  </p:normalViewPr>
  <p:slideViewPr>
    <p:cSldViewPr snapToGrid="0" snapToObjects="1">
      <p:cViewPr varScale="1">
        <p:scale>
          <a:sx n="56" d="100"/>
          <a:sy n="56" d="100"/>
        </p:scale>
        <p:origin x="2218"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B5F39F-AB61-8D4E-BED5-333260B611EE}" type="doc">
      <dgm:prSet loTypeId="urn:microsoft.com/office/officeart/2005/8/layout/cycle3" loCatId="" qsTypeId="urn:microsoft.com/office/officeart/2005/8/quickstyle/simple4" qsCatId="simple" csTypeId="urn:microsoft.com/office/officeart/2005/8/colors/colorful2" csCatId="colorful" phldr="1"/>
      <dgm:spPr/>
      <dgm:t>
        <a:bodyPr/>
        <a:lstStyle/>
        <a:p>
          <a:endParaRPr kumimoji="1" lang="ja-JP" altLang="en-US"/>
        </a:p>
      </dgm:t>
    </dgm:pt>
    <dgm:pt modelId="{9C1B4024-BA3D-9E43-A984-893A922F76F1}">
      <dgm:prSet phldrT="[テキスト]" custT="1"/>
      <dgm:spPr/>
      <dgm:t>
        <a:bodyPr/>
        <a:lstStyle/>
        <a:p>
          <a:pPr algn="l"/>
          <a:r>
            <a:rPr lang="ja-JP" altLang="en-US" sz="2400" dirty="0">
              <a:solidFill>
                <a:srgbClr val="000000"/>
              </a:solidFill>
            </a:rPr>
            <a:t>皿を裏返して、音楽に合わせて皿を隣の人へ回す</a:t>
          </a:r>
        </a:p>
      </dgm:t>
    </dgm:pt>
    <dgm:pt modelId="{912B84F6-4E5E-2E4D-B161-8B9F9FDCFAC4}" type="parTrans" cxnId="{685C51F8-96FD-2B42-9537-9CBCE063AF4E}">
      <dgm:prSet/>
      <dgm:spPr/>
      <dgm:t>
        <a:bodyPr/>
        <a:lstStyle/>
        <a:p>
          <a:endParaRPr lang="ja-JP" altLang="en-US" sz="2000">
            <a:solidFill>
              <a:srgbClr val="000000"/>
            </a:solidFill>
          </a:endParaRPr>
        </a:p>
      </dgm:t>
    </dgm:pt>
    <dgm:pt modelId="{EFB2BDFF-6243-3643-8DF2-FF868CF64113}" type="sibTrans" cxnId="{685C51F8-96FD-2B42-9537-9CBCE063AF4E}">
      <dgm:prSet/>
      <dgm:spPr/>
      <dgm:t>
        <a:bodyPr/>
        <a:lstStyle/>
        <a:p>
          <a:endParaRPr lang="ja-JP" altLang="en-US" sz="2000">
            <a:solidFill>
              <a:srgbClr val="000000"/>
            </a:solidFill>
          </a:endParaRPr>
        </a:p>
      </dgm:t>
    </dgm:pt>
    <dgm:pt modelId="{488F5A58-C3CB-AF41-9732-BB3031CD11EF}">
      <dgm:prSet phldrT="[テキスト]" custT="1"/>
      <dgm:spPr/>
      <dgm:t>
        <a:bodyPr/>
        <a:lstStyle/>
        <a:p>
          <a:pPr algn="l"/>
          <a:r>
            <a:rPr lang="ja-JP" altLang="en-US" sz="2400" dirty="0">
              <a:solidFill>
                <a:srgbClr val="000000"/>
              </a:solidFill>
            </a:rPr>
            <a:t>音楽が止まったら自分のところにある皿の持ち主を確認する</a:t>
          </a:r>
        </a:p>
      </dgm:t>
    </dgm:pt>
    <dgm:pt modelId="{005DC1DD-852E-734F-B7C7-3BA60ABF71C6}" type="parTrans" cxnId="{8CFEBE45-9434-AF47-A4B3-E8F8A9E02584}">
      <dgm:prSet/>
      <dgm:spPr/>
      <dgm:t>
        <a:bodyPr/>
        <a:lstStyle/>
        <a:p>
          <a:endParaRPr lang="ja-JP" altLang="en-US" sz="2000">
            <a:solidFill>
              <a:srgbClr val="000000"/>
            </a:solidFill>
          </a:endParaRPr>
        </a:p>
      </dgm:t>
    </dgm:pt>
    <dgm:pt modelId="{4FD6D094-93DF-FE4F-B063-FB7C69FAA34F}" type="sibTrans" cxnId="{8CFEBE45-9434-AF47-A4B3-E8F8A9E02584}">
      <dgm:prSet/>
      <dgm:spPr/>
      <dgm:t>
        <a:bodyPr/>
        <a:lstStyle/>
        <a:p>
          <a:endParaRPr lang="ja-JP" altLang="en-US" sz="2000">
            <a:solidFill>
              <a:srgbClr val="000000"/>
            </a:solidFill>
          </a:endParaRPr>
        </a:p>
      </dgm:t>
    </dgm:pt>
    <dgm:pt modelId="{662BA635-67A6-4244-A04B-CBE634AF4EC3}">
      <dgm:prSet phldrT="[テキスト]" custT="1"/>
      <dgm:spPr/>
      <dgm:t>
        <a:bodyPr/>
        <a:lstStyle/>
        <a:p>
          <a:pPr algn="l"/>
          <a:r>
            <a:rPr lang="ja-JP" altLang="en-US" sz="2400" dirty="0">
              <a:solidFill>
                <a:srgbClr val="000000"/>
              </a:solidFill>
            </a:rPr>
            <a:t>皿の持ち主に感謝のメッセージを書く</a:t>
          </a:r>
        </a:p>
      </dgm:t>
    </dgm:pt>
    <dgm:pt modelId="{EA7C3014-6B6E-3A4C-9431-2AF8D661D67B}" type="parTrans" cxnId="{49F9CC52-CCA1-5548-88E5-151AFF17358A}">
      <dgm:prSet/>
      <dgm:spPr/>
      <dgm:t>
        <a:bodyPr/>
        <a:lstStyle/>
        <a:p>
          <a:endParaRPr lang="ja-JP" altLang="en-US" sz="2000">
            <a:solidFill>
              <a:srgbClr val="000000"/>
            </a:solidFill>
          </a:endParaRPr>
        </a:p>
      </dgm:t>
    </dgm:pt>
    <dgm:pt modelId="{1F15C504-0401-1945-9444-F9B7D494D857}" type="sibTrans" cxnId="{49F9CC52-CCA1-5548-88E5-151AFF17358A}">
      <dgm:prSet/>
      <dgm:spPr/>
      <dgm:t>
        <a:bodyPr/>
        <a:lstStyle/>
        <a:p>
          <a:endParaRPr lang="ja-JP" altLang="en-US" sz="2000">
            <a:solidFill>
              <a:srgbClr val="000000"/>
            </a:solidFill>
          </a:endParaRPr>
        </a:p>
      </dgm:t>
    </dgm:pt>
    <dgm:pt modelId="{09373BC7-14AC-9148-B86E-17028331F636}">
      <dgm:prSet phldrT="[テキスト]" custT="1"/>
      <dgm:spPr/>
      <dgm:t>
        <a:bodyPr/>
        <a:lstStyle/>
        <a:p>
          <a:pPr algn="l"/>
          <a:r>
            <a:rPr lang="ja-JP" altLang="en-US" sz="2400" dirty="0">
              <a:solidFill>
                <a:srgbClr val="000000"/>
              </a:solidFill>
            </a:rPr>
            <a:t>皿の表側にメッセージを書いたシールを貼る</a:t>
          </a:r>
        </a:p>
      </dgm:t>
    </dgm:pt>
    <dgm:pt modelId="{3722C310-8C2A-3E41-9D0C-798F0A25577C}" type="parTrans" cxnId="{DBD75166-BCC6-6E4A-8BBA-FC0F7C2E45FB}">
      <dgm:prSet/>
      <dgm:spPr/>
      <dgm:t>
        <a:bodyPr/>
        <a:lstStyle/>
        <a:p>
          <a:endParaRPr lang="ja-JP" altLang="en-US" sz="2000">
            <a:solidFill>
              <a:srgbClr val="000000"/>
            </a:solidFill>
          </a:endParaRPr>
        </a:p>
      </dgm:t>
    </dgm:pt>
    <dgm:pt modelId="{75FEF2F8-AE4C-A147-AFAA-83844EA11F71}" type="sibTrans" cxnId="{DBD75166-BCC6-6E4A-8BBA-FC0F7C2E45FB}">
      <dgm:prSet/>
      <dgm:spPr/>
      <dgm:t>
        <a:bodyPr/>
        <a:lstStyle/>
        <a:p>
          <a:endParaRPr lang="ja-JP" altLang="en-US" sz="2000" dirty="0">
            <a:solidFill>
              <a:srgbClr val="000000"/>
            </a:solidFill>
          </a:endParaRPr>
        </a:p>
      </dgm:t>
    </dgm:pt>
    <dgm:pt modelId="{3F4673F1-1FBE-2048-8A2F-8857C0994E31}" type="pres">
      <dgm:prSet presAssocID="{C8B5F39F-AB61-8D4E-BED5-333260B611EE}" presName="Name0" presStyleCnt="0">
        <dgm:presLayoutVars>
          <dgm:dir/>
          <dgm:resizeHandles val="exact"/>
        </dgm:presLayoutVars>
      </dgm:prSet>
      <dgm:spPr/>
    </dgm:pt>
    <dgm:pt modelId="{A67472D9-9C24-8440-9606-E25C25D7F966}" type="pres">
      <dgm:prSet presAssocID="{C8B5F39F-AB61-8D4E-BED5-333260B611EE}" presName="cycle" presStyleCnt="0"/>
      <dgm:spPr/>
    </dgm:pt>
    <dgm:pt modelId="{0446CB47-1C6D-2744-A581-CA0016C0C7C6}" type="pres">
      <dgm:prSet presAssocID="{9C1B4024-BA3D-9E43-A984-893A922F76F1}" presName="nodeFirstNode" presStyleLbl="node1" presStyleIdx="0" presStyleCnt="4">
        <dgm:presLayoutVars>
          <dgm:bulletEnabled val="1"/>
        </dgm:presLayoutVars>
      </dgm:prSet>
      <dgm:spPr/>
    </dgm:pt>
    <dgm:pt modelId="{79095AAB-730E-254E-8C0D-BDDEDD5DA996}" type="pres">
      <dgm:prSet presAssocID="{EFB2BDFF-6243-3643-8DF2-FF868CF64113}" presName="sibTransFirstNode" presStyleLbl="bgShp" presStyleIdx="0" presStyleCnt="1"/>
      <dgm:spPr/>
    </dgm:pt>
    <dgm:pt modelId="{8CF833CF-FA20-9540-A634-507136328A14}" type="pres">
      <dgm:prSet presAssocID="{488F5A58-C3CB-AF41-9732-BB3031CD11EF}" presName="nodeFollowingNodes" presStyleLbl="node1" presStyleIdx="1" presStyleCnt="4">
        <dgm:presLayoutVars>
          <dgm:bulletEnabled val="1"/>
        </dgm:presLayoutVars>
      </dgm:prSet>
      <dgm:spPr/>
    </dgm:pt>
    <dgm:pt modelId="{F87E8698-F4A5-ED4C-AA9A-ECEE60166B45}" type="pres">
      <dgm:prSet presAssocID="{662BA635-67A6-4244-A04B-CBE634AF4EC3}" presName="nodeFollowingNodes" presStyleLbl="node1" presStyleIdx="2" presStyleCnt="4">
        <dgm:presLayoutVars>
          <dgm:bulletEnabled val="1"/>
        </dgm:presLayoutVars>
      </dgm:prSet>
      <dgm:spPr/>
    </dgm:pt>
    <dgm:pt modelId="{991D1C41-B063-5A4D-80E8-D902F9C9D43F}" type="pres">
      <dgm:prSet presAssocID="{09373BC7-14AC-9148-B86E-17028331F636}" presName="nodeFollowingNodes" presStyleLbl="node1" presStyleIdx="3" presStyleCnt="4">
        <dgm:presLayoutVars>
          <dgm:bulletEnabled val="1"/>
        </dgm:presLayoutVars>
      </dgm:prSet>
      <dgm:spPr/>
    </dgm:pt>
  </dgm:ptLst>
  <dgm:cxnLst>
    <dgm:cxn modelId="{C44DA823-CF4B-6041-A0E1-762F8CC0B6D8}" type="presOf" srcId="{C8B5F39F-AB61-8D4E-BED5-333260B611EE}" destId="{3F4673F1-1FBE-2048-8A2F-8857C0994E31}" srcOrd="0" destOrd="0" presId="urn:microsoft.com/office/officeart/2005/8/layout/cycle3"/>
    <dgm:cxn modelId="{F03C4037-470C-5849-AF04-32E880F9CD03}" type="presOf" srcId="{488F5A58-C3CB-AF41-9732-BB3031CD11EF}" destId="{8CF833CF-FA20-9540-A634-507136328A14}" srcOrd="0" destOrd="0" presId="urn:microsoft.com/office/officeart/2005/8/layout/cycle3"/>
    <dgm:cxn modelId="{8CFEBE45-9434-AF47-A4B3-E8F8A9E02584}" srcId="{C8B5F39F-AB61-8D4E-BED5-333260B611EE}" destId="{488F5A58-C3CB-AF41-9732-BB3031CD11EF}" srcOrd="1" destOrd="0" parTransId="{005DC1DD-852E-734F-B7C7-3BA60ABF71C6}" sibTransId="{4FD6D094-93DF-FE4F-B063-FB7C69FAA34F}"/>
    <dgm:cxn modelId="{DBD75166-BCC6-6E4A-8BBA-FC0F7C2E45FB}" srcId="{C8B5F39F-AB61-8D4E-BED5-333260B611EE}" destId="{09373BC7-14AC-9148-B86E-17028331F636}" srcOrd="3" destOrd="0" parTransId="{3722C310-8C2A-3E41-9D0C-798F0A25577C}" sibTransId="{75FEF2F8-AE4C-A147-AFAA-83844EA11F71}"/>
    <dgm:cxn modelId="{49F9CC52-CCA1-5548-88E5-151AFF17358A}" srcId="{C8B5F39F-AB61-8D4E-BED5-333260B611EE}" destId="{662BA635-67A6-4244-A04B-CBE634AF4EC3}" srcOrd="2" destOrd="0" parTransId="{EA7C3014-6B6E-3A4C-9431-2AF8D661D67B}" sibTransId="{1F15C504-0401-1945-9444-F9B7D494D857}"/>
    <dgm:cxn modelId="{054764CC-03F2-2841-B2CC-5110DD6FFF57}" type="presOf" srcId="{09373BC7-14AC-9148-B86E-17028331F636}" destId="{991D1C41-B063-5A4D-80E8-D902F9C9D43F}" srcOrd="0" destOrd="0" presId="urn:microsoft.com/office/officeart/2005/8/layout/cycle3"/>
    <dgm:cxn modelId="{CEFAA0E4-E6C6-6A4D-8054-3F3E47B815FC}" type="presOf" srcId="{EFB2BDFF-6243-3643-8DF2-FF868CF64113}" destId="{79095AAB-730E-254E-8C0D-BDDEDD5DA996}" srcOrd="0" destOrd="0" presId="urn:microsoft.com/office/officeart/2005/8/layout/cycle3"/>
    <dgm:cxn modelId="{1D5AB8E5-BD30-B942-B983-F11BACAE1DFD}" type="presOf" srcId="{662BA635-67A6-4244-A04B-CBE634AF4EC3}" destId="{F87E8698-F4A5-ED4C-AA9A-ECEE60166B45}" srcOrd="0" destOrd="0" presId="urn:microsoft.com/office/officeart/2005/8/layout/cycle3"/>
    <dgm:cxn modelId="{F53F87F1-B1F1-244F-AFF1-49DF2DED7267}" type="presOf" srcId="{9C1B4024-BA3D-9E43-A984-893A922F76F1}" destId="{0446CB47-1C6D-2744-A581-CA0016C0C7C6}" srcOrd="0" destOrd="0" presId="urn:microsoft.com/office/officeart/2005/8/layout/cycle3"/>
    <dgm:cxn modelId="{685C51F8-96FD-2B42-9537-9CBCE063AF4E}" srcId="{C8B5F39F-AB61-8D4E-BED5-333260B611EE}" destId="{9C1B4024-BA3D-9E43-A984-893A922F76F1}" srcOrd="0" destOrd="0" parTransId="{912B84F6-4E5E-2E4D-B161-8B9F9FDCFAC4}" sibTransId="{EFB2BDFF-6243-3643-8DF2-FF868CF64113}"/>
    <dgm:cxn modelId="{C7634041-CEF9-C04B-A6AA-67176BD0AB2F}" type="presParOf" srcId="{3F4673F1-1FBE-2048-8A2F-8857C0994E31}" destId="{A67472D9-9C24-8440-9606-E25C25D7F966}" srcOrd="0" destOrd="0" presId="urn:microsoft.com/office/officeart/2005/8/layout/cycle3"/>
    <dgm:cxn modelId="{637E5E4A-5109-3347-AED9-6620AFE9A804}" type="presParOf" srcId="{A67472D9-9C24-8440-9606-E25C25D7F966}" destId="{0446CB47-1C6D-2744-A581-CA0016C0C7C6}" srcOrd="0" destOrd="0" presId="urn:microsoft.com/office/officeart/2005/8/layout/cycle3"/>
    <dgm:cxn modelId="{B008DB10-99C0-4442-B80E-E4E7E11D29CD}" type="presParOf" srcId="{A67472D9-9C24-8440-9606-E25C25D7F966}" destId="{79095AAB-730E-254E-8C0D-BDDEDD5DA996}" srcOrd="1" destOrd="0" presId="urn:microsoft.com/office/officeart/2005/8/layout/cycle3"/>
    <dgm:cxn modelId="{B8F1B9B0-874A-C14A-9E94-DE994C324165}" type="presParOf" srcId="{A67472D9-9C24-8440-9606-E25C25D7F966}" destId="{8CF833CF-FA20-9540-A634-507136328A14}" srcOrd="2" destOrd="0" presId="urn:microsoft.com/office/officeart/2005/8/layout/cycle3"/>
    <dgm:cxn modelId="{5FDA33D5-1D54-3E45-A7F8-EC43E58C3E9C}" type="presParOf" srcId="{A67472D9-9C24-8440-9606-E25C25D7F966}" destId="{F87E8698-F4A5-ED4C-AA9A-ECEE60166B45}" srcOrd="3" destOrd="0" presId="urn:microsoft.com/office/officeart/2005/8/layout/cycle3"/>
    <dgm:cxn modelId="{E545AC21-C57F-A04B-8E5C-39835CCA882D}" type="presParOf" srcId="{A67472D9-9C24-8440-9606-E25C25D7F966}" destId="{991D1C41-B063-5A4D-80E8-D902F9C9D43F}"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C45869-0E8F-8546-B73C-C67BF4FB14CB}" type="doc">
      <dgm:prSet loTypeId="urn:microsoft.com/office/officeart/2005/8/layout/radial3" loCatId="" qsTypeId="urn:microsoft.com/office/officeart/2005/8/quickstyle/simple4" qsCatId="simple" csTypeId="urn:microsoft.com/office/officeart/2005/8/colors/colorful1" csCatId="colorful" phldr="1"/>
      <dgm:spPr/>
      <dgm:t>
        <a:bodyPr/>
        <a:lstStyle/>
        <a:p>
          <a:endParaRPr kumimoji="1" lang="ja-JP" altLang="en-US"/>
        </a:p>
      </dgm:t>
    </dgm:pt>
    <dgm:pt modelId="{75F10A5B-949F-6240-89DB-F1A2B1E0E203}">
      <dgm:prSet phldrT="[テキスト]" custT="1"/>
      <dgm:spPr/>
      <dgm:t>
        <a:bodyPr/>
        <a:lstStyle/>
        <a:p>
          <a:r>
            <a:rPr kumimoji="1" lang="ja-JP" altLang="en-US" sz="6000" dirty="0"/>
            <a:t>安心</a:t>
          </a:r>
        </a:p>
      </dgm:t>
    </dgm:pt>
    <dgm:pt modelId="{439CB5EC-3A8F-DB4E-8367-1AF308395077}" type="parTrans" cxnId="{AEA92D39-7489-594C-BDFB-EDA71979F07C}">
      <dgm:prSet/>
      <dgm:spPr/>
      <dgm:t>
        <a:bodyPr/>
        <a:lstStyle/>
        <a:p>
          <a:endParaRPr kumimoji="1" lang="ja-JP" altLang="en-US"/>
        </a:p>
      </dgm:t>
    </dgm:pt>
    <dgm:pt modelId="{DE3427D1-D59E-FE40-BD20-D6700DCD10AA}" type="sibTrans" cxnId="{AEA92D39-7489-594C-BDFB-EDA71979F07C}">
      <dgm:prSet/>
      <dgm:spPr/>
      <dgm:t>
        <a:bodyPr/>
        <a:lstStyle/>
        <a:p>
          <a:endParaRPr kumimoji="1" lang="ja-JP" altLang="en-US"/>
        </a:p>
      </dgm:t>
    </dgm:pt>
    <dgm:pt modelId="{921BC300-1934-3349-939B-2C942A94991B}">
      <dgm:prSet phldrT="[テキスト]" custT="1"/>
      <dgm:spPr/>
      <dgm:t>
        <a:bodyPr/>
        <a:lstStyle/>
        <a:p>
          <a:r>
            <a:rPr kumimoji="1" lang="ja-JP" altLang="en-US" sz="2000" dirty="0"/>
            <a:t>自分の役割や力を見つける</a:t>
          </a:r>
        </a:p>
      </dgm:t>
    </dgm:pt>
    <dgm:pt modelId="{8D88369A-3AFF-B442-AD5C-FFC9F92E0A17}" type="parTrans" cxnId="{B3BCC203-8184-2141-B1BE-EEA1C7ED6FE3}">
      <dgm:prSet/>
      <dgm:spPr/>
      <dgm:t>
        <a:bodyPr/>
        <a:lstStyle/>
        <a:p>
          <a:endParaRPr kumimoji="1" lang="ja-JP" altLang="en-US"/>
        </a:p>
      </dgm:t>
    </dgm:pt>
    <dgm:pt modelId="{8F94A594-EFB0-4043-895C-548D04A0121B}" type="sibTrans" cxnId="{B3BCC203-8184-2141-B1BE-EEA1C7ED6FE3}">
      <dgm:prSet/>
      <dgm:spPr/>
      <dgm:t>
        <a:bodyPr/>
        <a:lstStyle/>
        <a:p>
          <a:endParaRPr kumimoji="1" lang="ja-JP" altLang="en-US"/>
        </a:p>
      </dgm:t>
    </dgm:pt>
    <dgm:pt modelId="{A2CB0E67-B529-E245-9CE4-8E60A8D4EA1F}">
      <dgm:prSet phldrT="[テキスト]" custT="1"/>
      <dgm:spPr/>
      <dgm:t>
        <a:bodyPr/>
        <a:lstStyle/>
        <a:p>
          <a:r>
            <a:rPr kumimoji="1" lang="ja-JP" altLang="en-US" sz="2000" dirty="0"/>
            <a:t>自分にも役割がある</a:t>
          </a:r>
        </a:p>
      </dgm:t>
    </dgm:pt>
    <dgm:pt modelId="{A777ED7D-CF2C-854A-A390-A7DD29785C9A}" type="parTrans" cxnId="{170339F0-98B7-FB45-8E1F-A7DE3640E2C0}">
      <dgm:prSet/>
      <dgm:spPr/>
      <dgm:t>
        <a:bodyPr/>
        <a:lstStyle/>
        <a:p>
          <a:endParaRPr kumimoji="1" lang="ja-JP" altLang="en-US"/>
        </a:p>
      </dgm:t>
    </dgm:pt>
    <dgm:pt modelId="{7B65ECB0-E7CF-E747-AF72-A9604F582A69}" type="sibTrans" cxnId="{170339F0-98B7-FB45-8E1F-A7DE3640E2C0}">
      <dgm:prSet/>
      <dgm:spPr/>
      <dgm:t>
        <a:bodyPr/>
        <a:lstStyle/>
        <a:p>
          <a:endParaRPr kumimoji="1" lang="ja-JP" altLang="en-US"/>
        </a:p>
      </dgm:t>
    </dgm:pt>
    <dgm:pt modelId="{98FB5A21-AD15-354E-8918-8FDDA990798C}">
      <dgm:prSet phldrT="[テキスト]" custT="1"/>
      <dgm:spPr/>
      <dgm:t>
        <a:bodyPr/>
        <a:lstStyle/>
        <a:p>
          <a:r>
            <a:rPr kumimoji="1" lang="ja-JP" altLang="en-US" sz="2000" dirty="0"/>
            <a:t>誰かの役に立っている</a:t>
          </a:r>
        </a:p>
      </dgm:t>
    </dgm:pt>
    <dgm:pt modelId="{BE6758EF-607F-514B-9435-8450DFDA4049}" type="parTrans" cxnId="{A4F05E4A-A3AB-5740-A34A-8A11E3E28239}">
      <dgm:prSet/>
      <dgm:spPr/>
      <dgm:t>
        <a:bodyPr/>
        <a:lstStyle/>
        <a:p>
          <a:endParaRPr kumimoji="1" lang="ja-JP" altLang="en-US"/>
        </a:p>
      </dgm:t>
    </dgm:pt>
    <dgm:pt modelId="{33CB1E62-DAC8-C34D-8B8B-00841DAC9B76}" type="sibTrans" cxnId="{A4F05E4A-A3AB-5740-A34A-8A11E3E28239}">
      <dgm:prSet/>
      <dgm:spPr/>
      <dgm:t>
        <a:bodyPr/>
        <a:lstStyle/>
        <a:p>
          <a:endParaRPr kumimoji="1" lang="ja-JP" altLang="en-US"/>
        </a:p>
      </dgm:t>
    </dgm:pt>
    <dgm:pt modelId="{3B63FBF4-66B1-274B-9A6C-89D0D5FC8087}">
      <dgm:prSet phldrT="[テキスト]" custT="1"/>
      <dgm:spPr/>
      <dgm:t>
        <a:bodyPr/>
        <a:lstStyle/>
        <a:p>
          <a:r>
            <a:rPr kumimoji="1" lang="ja-JP" altLang="en-US" sz="2000" dirty="0"/>
            <a:t>ありのままを受け入れられる</a:t>
          </a:r>
        </a:p>
      </dgm:t>
    </dgm:pt>
    <dgm:pt modelId="{F9DF83A3-1EF9-1944-8BA5-B1A7E984B970}" type="parTrans" cxnId="{D640559A-626D-F045-B3CD-FE726825C023}">
      <dgm:prSet/>
      <dgm:spPr/>
      <dgm:t>
        <a:bodyPr/>
        <a:lstStyle/>
        <a:p>
          <a:endParaRPr kumimoji="1" lang="ja-JP" altLang="en-US"/>
        </a:p>
      </dgm:t>
    </dgm:pt>
    <dgm:pt modelId="{CD2B539F-BE64-6F43-A0C5-ACA875338AC8}" type="sibTrans" cxnId="{D640559A-626D-F045-B3CD-FE726825C023}">
      <dgm:prSet/>
      <dgm:spPr/>
      <dgm:t>
        <a:bodyPr/>
        <a:lstStyle/>
        <a:p>
          <a:endParaRPr kumimoji="1" lang="ja-JP" altLang="en-US"/>
        </a:p>
      </dgm:t>
    </dgm:pt>
    <dgm:pt modelId="{978640AE-461B-7946-9CD9-23143F740D28}" type="pres">
      <dgm:prSet presAssocID="{E1C45869-0E8F-8546-B73C-C67BF4FB14CB}" presName="composite" presStyleCnt="0">
        <dgm:presLayoutVars>
          <dgm:chMax val="1"/>
          <dgm:dir/>
          <dgm:resizeHandles val="exact"/>
        </dgm:presLayoutVars>
      </dgm:prSet>
      <dgm:spPr/>
    </dgm:pt>
    <dgm:pt modelId="{EA257BFB-99E4-BE45-B49A-219A0186A7C2}" type="pres">
      <dgm:prSet presAssocID="{E1C45869-0E8F-8546-B73C-C67BF4FB14CB}" presName="radial" presStyleCnt="0">
        <dgm:presLayoutVars>
          <dgm:animLvl val="ctr"/>
        </dgm:presLayoutVars>
      </dgm:prSet>
      <dgm:spPr/>
    </dgm:pt>
    <dgm:pt modelId="{B4C9AEDC-FA59-CD44-B0CC-BBA44492CA3C}" type="pres">
      <dgm:prSet presAssocID="{75F10A5B-949F-6240-89DB-F1A2B1E0E203}" presName="centerShape" presStyleLbl="vennNode1" presStyleIdx="0" presStyleCnt="5" custScaleX="109893" custScaleY="118687" custLinFactNeighborX="66284" custLinFactNeighborY="-17511"/>
      <dgm:spPr/>
    </dgm:pt>
    <dgm:pt modelId="{820CDFDB-2C7E-CA4D-AF69-C3909A35DD1F}" type="pres">
      <dgm:prSet presAssocID="{921BC300-1934-3349-939B-2C942A94991B}" presName="node" presStyleLbl="vennNode1" presStyleIdx="1" presStyleCnt="5" custScaleX="154400" custScaleY="155063" custRadScaleRad="44736" custRadScaleInc="-1516">
        <dgm:presLayoutVars>
          <dgm:bulletEnabled val="1"/>
        </dgm:presLayoutVars>
      </dgm:prSet>
      <dgm:spPr/>
    </dgm:pt>
    <dgm:pt modelId="{171561F2-7252-CD44-80B2-54998193F26E}" type="pres">
      <dgm:prSet presAssocID="{A2CB0E67-B529-E245-9CE4-8E60A8D4EA1F}" presName="node" presStyleLbl="vennNode1" presStyleIdx="2" presStyleCnt="5" custScaleX="154400" custScaleY="153661" custRadScaleRad="113168" custRadScaleInc="-191017">
        <dgm:presLayoutVars>
          <dgm:bulletEnabled val="1"/>
        </dgm:presLayoutVars>
      </dgm:prSet>
      <dgm:spPr/>
    </dgm:pt>
    <dgm:pt modelId="{68472400-B2E0-014F-8332-5EE172147B25}" type="pres">
      <dgm:prSet presAssocID="{98FB5A21-AD15-354E-8918-8FDDA990798C}" presName="node" presStyleLbl="vennNode1" presStyleIdx="3" presStyleCnt="5" custScaleX="158998" custScaleY="160643" custRadScaleRad="176427" custRadScaleInc="70919">
        <dgm:presLayoutVars>
          <dgm:bulletEnabled val="1"/>
        </dgm:presLayoutVars>
      </dgm:prSet>
      <dgm:spPr/>
    </dgm:pt>
    <dgm:pt modelId="{E5D1903F-EF7E-7145-AA4D-3B3622D1FD01}" type="pres">
      <dgm:prSet presAssocID="{3B63FBF4-66B1-274B-9A6C-89D0D5FC8087}" presName="node" presStyleLbl="vennNode1" presStyleIdx="4" presStyleCnt="5" custScaleX="146445" custScaleY="146296" custRadScaleRad="66355" custRadScaleInc="-59399">
        <dgm:presLayoutVars>
          <dgm:bulletEnabled val="1"/>
        </dgm:presLayoutVars>
      </dgm:prSet>
      <dgm:spPr/>
    </dgm:pt>
  </dgm:ptLst>
  <dgm:cxnLst>
    <dgm:cxn modelId="{B3BCC203-8184-2141-B1BE-EEA1C7ED6FE3}" srcId="{75F10A5B-949F-6240-89DB-F1A2B1E0E203}" destId="{921BC300-1934-3349-939B-2C942A94991B}" srcOrd="0" destOrd="0" parTransId="{8D88369A-3AFF-B442-AD5C-FFC9F92E0A17}" sibTransId="{8F94A594-EFB0-4043-895C-548D04A0121B}"/>
    <dgm:cxn modelId="{B9867527-9BBE-5C4D-A956-F78788632FF0}" type="presOf" srcId="{75F10A5B-949F-6240-89DB-F1A2B1E0E203}" destId="{B4C9AEDC-FA59-CD44-B0CC-BBA44492CA3C}" srcOrd="0" destOrd="0" presId="urn:microsoft.com/office/officeart/2005/8/layout/radial3"/>
    <dgm:cxn modelId="{AEA92D39-7489-594C-BDFB-EDA71979F07C}" srcId="{E1C45869-0E8F-8546-B73C-C67BF4FB14CB}" destId="{75F10A5B-949F-6240-89DB-F1A2B1E0E203}" srcOrd="0" destOrd="0" parTransId="{439CB5EC-3A8F-DB4E-8367-1AF308395077}" sibTransId="{DE3427D1-D59E-FE40-BD20-D6700DCD10AA}"/>
    <dgm:cxn modelId="{A4F05E4A-A3AB-5740-A34A-8A11E3E28239}" srcId="{75F10A5B-949F-6240-89DB-F1A2B1E0E203}" destId="{98FB5A21-AD15-354E-8918-8FDDA990798C}" srcOrd="2" destOrd="0" parTransId="{BE6758EF-607F-514B-9435-8450DFDA4049}" sibTransId="{33CB1E62-DAC8-C34D-8B8B-00841DAC9B76}"/>
    <dgm:cxn modelId="{D50DEC4E-9812-C84C-94F0-1C1ACB0438B7}" type="presOf" srcId="{A2CB0E67-B529-E245-9CE4-8E60A8D4EA1F}" destId="{171561F2-7252-CD44-80B2-54998193F26E}" srcOrd="0" destOrd="0" presId="urn:microsoft.com/office/officeart/2005/8/layout/radial3"/>
    <dgm:cxn modelId="{878FCF52-AFF9-F34B-951F-A5A26B64825D}" type="presOf" srcId="{E1C45869-0E8F-8546-B73C-C67BF4FB14CB}" destId="{978640AE-461B-7946-9CD9-23143F740D28}" srcOrd="0" destOrd="0" presId="urn:microsoft.com/office/officeart/2005/8/layout/radial3"/>
    <dgm:cxn modelId="{A09F5A8C-1C74-5742-B401-76C5D0A498CC}" type="presOf" srcId="{921BC300-1934-3349-939B-2C942A94991B}" destId="{820CDFDB-2C7E-CA4D-AF69-C3909A35DD1F}" srcOrd="0" destOrd="0" presId="urn:microsoft.com/office/officeart/2005/8/layout/radial3"/>
    <dgm:cxn modelId="{D640559A-626D-F045-B3CD-FE726825C023}" srcId="{75F10A5B-949F-6240-89DB-F1A2B1E0E203}" destId="{3B63FBF4-66B1-274B-9A6C-89D0D5FC8087}" srcOrd="3" destOrd="0" parTransId="{F9DF83A3-1EF9-1944-8BA5-B1A7E984B970}" sibTransId="{CD2B539F-BE64-6F43-A0C5-ACA875338AC8}"/>
    <dgm:cxn modelId="{B824FFB8-06A1-D047-8471-08FA531A8464}" type="presOf" srcId="{3B63FBF4-66B1-274B-9A6C-89D0D5FC8087}" destId="{E5D1903F-EF7E-7145-AA4D-3B3622D1FD01}" srcOrd="0" destOrd="0" presId="urn:microsoft.com/office/officeart/2005/8/layout/radial3"/>
    <dgm:cxn modelId="{170339F0-98B7-FB45-8E1F-A7DE3640E2C0}" srcId="{75F10A5B-949F-6240-89DB-F1A2B1E0E203}" destId="{A2CB0E67-B529-E245-9CE4-8E60A8D4EA1F}" srcOrd="1" destOrd="0" parTransId="{A777ED7D-CF2C-854A-A390-A7DD29785C9A}" sibTransId="{7B65ECB0-E7CF-E747-AF72-A9604F582A69}"/>
    <dgm:cxn modelId="{81ECC4F7-A13B-314F-AD3A-2CABF51DAE30}" type="presOf" srcId="{98FB5A21-AD15-354E-8918-8FDDA990798C}" destId="{68472400-B2E0-014F-8332-5EE172147B25}" srcOrd="0" destOrd="0" presId="urn:microsoft.com/office/officeart/2005/8/layout/radial3"/>
    <dgm:cxn modelId="{F84313AE-8DCD-E24B-8287-FF8FE0748B54}" type="presParOf" srcId="{978640AE-461B-7946-9CD9-23143F740D28}" destId="{EA257BFB-99E4-BE45-B49A-219A0186A7C2}" srcOrd="0" destOrd="0" presId="urn:microsoft.com/office/officeart/2005/8/layout/radial3"/>
    <dgm:cxn modelId="{A1CAB101-BCC6-8A4E-9B3D-9C33BA729877}" type="presParOf" srcId="{EA257BFB-99E4-BE45-B49A-219A0186A7C2}" destId="{B4C9AEDC-FA59-CD44-B0CC-BBA44492CA3C}" srcOrd="0" destOrd="0" presId="urn:microsoft.com/office/officeart/2005/8/layout/radial3"/>
    <dgm:cxn modelId="{639B7C6C-C785-034F-92D7-E144D04009FF}" type="presParOf" srcId="{EA257BFB-99E4-BE45-B49A-219A0186A7C2}" destId="{820CDFDB-2C7E-CA4D-AF69-C3909A35DD1F}" srcOrd="1" destOrd="0" presId="urn:microsoft.com/office/officeart/2005/8/layout/radial3"/>
    <dgm:cxn modelId="{F14E44F3-DE0F-6740-B78E-6E06E195339E}" type="presParOf" srcId="{EA257BFB-99E4-BE45-B49A-219A0186A7C2}" destId="{171561F2-7252-CD44-80B2-54998193F26E}" srcOrd="2" destOrd="0" presId="urn:microsoft.com/office/officeart/2005/8/layout/radial3"/>
    <dgm:cxn modelId="{5A5D0095-9316-F541-9845-91F6B4609258}" type="presParOf" srcId="{EA257BFB-99E4-BE45-B49A-219A0186A7C2}" destId="{68472400-B2E0-014F-8332-5EE172147B25}" srcOrd="3" destOrd="0" presId="urn:microsoft.com/office/officeart/2005/8/layout/radial3"/>
    <dgm:cxn modelId="{E0AE99E3-FD37-CF4F-BD06-B6C6EA246D8E}" type="presParOf" srcId="{EA257BFB-99E4-BE45-B49A-219A0186A7C2}" destId="{E5D1903F-EF7E-7145-AA4D-3B3622D1FD01}"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95AAB-730E-254E-8C0D-BDDEDD5DA996}">
      <dsp:nvSpPr>
        <dsp:cNvPr id="0" name=""/>
        <dsp:cNvSpPr/>
      </dsp:nvSpPr>
      <dsp:spPr>
        <a:xfrm>
          <a:off x="2139796" y="-126365"/>
          <a:ext cx="4864407" cy="4864407"/>
        </a:xfrm>
        <a:prstGeom prst="circularArrow">
          <a:avLst>
            <a:gd name="adj1" fmla="val 4668"/>
            <a:gd name="adj2" fmla="val 272909"/>
            <a:gd name="adj3" fmla="val 12850124"/>
            <a:gd name="adj4" fmla="val 18018093"/>
            <a:gd name="adj5" fmla="val 4847"/>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446CB47-1C6D-2744-A581-CA0016C0C7C6}">
      <dsp:nvSpPr>
        <dsp:cNvPr id="0" name=""/>
        <dsp:cNvSpPr/>
      </dsp:nvSpPr>
      <dsp:spPr>
        <a:xfrm>
          <a:off x="2960191" y="1442"/>
          <a:ext cx="3223617" cy="1611808"/>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ja-JP" altLang="en-US" sz="2400" kern="1200" dirty="0">
              <a:solidFill>
                <a:srgbClr val="000000"/>
              </a:solidFill>
            </a:rPr>
            <a:t>皿を裏返して、音楽に合わせて皿を隣の人へ回す</a:t>
          </a:r>
        </a:p>
      </dsp:txBody>
      <dsp:txXfrm>
        <a:off x="3038873" y="80124"/>
        <a:ext cx="3066253" cy="1454444"/>
      </dsp:txXfrm>
    </dsp:sp>
    <dsp:sp modelId="{8CF833CF-FA20-9540-A634-507136328A14}">
      <dsp:nvSpPr>
        <dsp:cNvPr id="0" name=""/>
        <dsp:cNvSpPr/>
      </dsp:nvSpPr>
      <dsp:spPr>
        <a:xfrm>
          <a:off x="4706836" y="1748087"/>
          <a:ext cx="3223617" cy="1611808"/>
        </a:xfrm>
        <a:prstGeom prst="roundRect">
          <a:avLst/>
        </a:prstGeom>
        <a:gradFill rotWithShape="0">
          <a:gsLst>
            <a:gs pos="0">
              <a:schemeClr val="accent2">
                <a:hueOff val="1560506"/>
                <a:satOff val="-1946"/>
                <a:lumOff val="458"/>
                <a:alphaOff val="0"/>
                <a:tint val="100000"/>
                <a:shade val="100000"/>
                <a:satMod val="130000"/>
              </a:schemeClr>
            </a:gs>
            <a:gs pos="100000">
              <a:schemeClr val="accent2">
                <a:hueOff val="1560506"/>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ja-JP" altLang="en-US" sz="2400" kern="1200" dirty="0">
              <a:solidFill>
                <a:srgbClr val="000000"/>
              </a:solidFill>
            </a:rPr>
            <a:t>音楽が止まったら自分のところにある皿の持ち主を確認する</a:t>
          </a:r>
        </a:p>
      </dsp:txBody>
      <dsp:txXfrm>
        <a:off x="4785518" y="1826769"/>
        <a:ext cx="3066253" cy="1454444"/>
      </dsp:txXfrm>
    </dsp:sp>
    <dsp:sp modelId="{F87E8698-F4A5-ED4C-AA9A-ECEE60166B45}">
      <dsp:nvSpPr>
        <dsp:cNvPr id="0" name=""/>
        <dsp:cNvSpPr/>
      </dsp:nvSpPr>
      <dsp:spPr>
        <a:xfrm>
          <a:off x="2960191" y="3494732"/>
          <a:ext cx="3223617" cy="1611808"/>
        </a:xfrm>
        <a:prstGeom prst="roundRect">
          <a:avLst/>
        </a:prstGeom>
        <a:gradFill rotWithShape="0">
          <a:gsLst>
            <a:gs pos="0">
              <a:schemeClr val="accent2">
                <a:hueOff val="3121013"/>
                <a:satOff val="-3893"/>
                <a:lumOff val="915"/>
                <a:alphaOff val="0"/>
                <a:tint val="100000"/>
                <a:shade val="100000"/>
                <a:satMod val="130000"/>
              </a:schemeClr>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ja-JP" altLang="en-US" sz="2400" kern="1200" dirty="0">
              <a:solidFill>
                <a:srgbClr val="000000"/>
              </a:solidFill>
            </a:rPr>
            <a:t>皿の持ち主に感謝のメッセージを書く</a:t>
          </a:r>
        </a:p>
      </dsp:txBody>
      <dsp:txXfrm>
        <a:off x="3038873" y="3573414"/>
        <a:ext cx="3066253" cy="1454444"/>
      </dsp:txXfrm>
    </dsp:sp>
    <dsp:sp modelId="{991D1C41-B063-5A4D-80E8-D902F9C9D43F}">
      <dsp:nvSpPr>
        <dsp:cNvPr id="0" name=""/>
        <dsp:cNvSpPr/>
      </dsp:nvSpPr>
      <dsp:spPr>
        <a:xfrm>
          <a:off x="1213546" y="1748087"/>
          <a:ext cx="3223617" cy="1611808"/>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ja-JP" altLang="en-US" sz="2400" kern="1200" dirty="0">
              <a:solidFill>
                <a:srgbClr val="000000"/>
              </a:solidFill>
            </a:rPr>
            <a:t>皿の表側にメッセージを書いたシールを貼る</a:t>
          </a:r>
        </a:p>
      </dsp:txBody>
      <dsp:txXfrm>
        <a:off x="1292228" y="1826769"/>
        <a:ext cx="3066253" cy="14544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9AEDC-FA59-CD44-B0CC-BBA44492CA3C}">
      <dsp:nvSpPr>
        <dsp:cNvPr id="0" name=""/>
        <dsp:cNvSpPr/>
      </dsp:nvSpPr>
      <dsp:spPr>
        <a:xfrm>
          <a:off x="4946513" y="199571"/>
          <a:ext cx="3007413" cy="3248076"/>
        </a:xfrm>
        <a:prstGeom prst="ellipse">
          <a:avLst/>
        </a:prstGeom>
        <a:gradFill rotWithShape="0">
          <a:gsLst>
            <a:gs pos="0">
              <a:schemeClr val="accent2">
                <a:alpha val="50000"/>
                <a:hueOff val="0"/>
                <a:satOff val="0"/>
                <a:lumOff val="0"/>
                <a:alphaOff val="0"/>
                <a:tint val="100000"/>
                <a:shade val="100000"/>
                <a:satMod val="130000"/>
              </a:schemeClr>
            </a:gs>
            <a:gs pos="100000">
              <a:schemeClr val="accent2">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2667000">
            <a:lnSpc>
              <a:spcPct val="90000"/>
            </a:lnSpc>
            <a:spcBef>
              <a:spcPct val="0"/>
            </a:spcBef>
            <a:spcAft>
              <a:spcPct val="35000"/>
            </a:spcAft>
            <a:buNone/>
          </a:pPr>
          <a:r>
            <a:rPr kumimoji="1" lang="ja-JP" altLang="en-US" sz="6000" kern="1200" dirty="0"/>
            <a:t>安心</a:t>
          </a:r>
        </a:p>
      </dsp:txBody>
      <dsp:txXfrm>
        <a:off x="5386938" y="675241"/>
        <a:ext cx="2126563" cy="2296736"/>
      </dsp:txXfrm>
    </dsp:sp>
    <dsp:sp modelId="{820CDFDB-2C7E-CA4D-AF69-C3909A35DD1F}">
      <dsp:nvSpPr>
        <dsp:cNvPr id="0" name=""/>
        <dsp:cNvSpPr/>
      </dsp:nvSpPr>
      <dsp:spPr>
        <a:xfrm>
          <a:off x="3012246" y="589819"/>
          <a:ext cx="2112712" cy="2121784"/>
        </a:xfrm>
        <a:prstGeom prst="ellipse">
          <a:avLst/>
        </a:prstGeom>
        <a:gradFill rotWithShape="0">
          <a:gsLst>
            <a:gs pos="0">
              <a:schemeClr val="accent3">
                <a:alpha val="50000"/>
                <a:hueOff val="0"/>
                <a:satOff val="0"/>
                <a:lumOff val="0"/>
                <a:alphaOff val="0"/>
                <a:tint val="100000"/>
                <a:shade val="100000"/>
                <a:satMod val="130000"/>
              </a:schemeClr>
            </a:gs>
            <a:gs pos="100000">
              <a:schemeClr val="accent3">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t>自分の役割や力を見つける</a:t>
          </a:r>
        </a:p>
      </dsp:txBody>
      <dsp:txXfrm>
        <a:off x="3321646" y="900547"/>
        <a:ext cx="1493912" cy="1500328"/>
      </dsp:txXfrm>
    </dsp:sp>
    <dsp:sp modelId="{171561F2-7252-CD44-80B2-54998193F26E}">
      <dsp:nvSpPr>
        <dsp:cNvPr id="0" name=""/>
        <dsp:cNvSpPr/>
      </dsp:nvSpPr>
      <dsp:spPr>
        <a:xfrm>
          <a:off x="1034391" y="1112824"/>
          <a:ext cx="2112712" cy="2102600"/>
        </a:xfrm>
        <a:prstGeom prst="ellipse">
          <a:avLst/>
        </a:prstGeom>
        <a:gradFill rotWithShape="0">
          <a:gsLst>
            <a:gs pos="0">
              <a:schemeClr val="accent4">
                <a:alpha val="50000"/>
                <a:hueOff val="0"/>
                <a:satOff val="0"/>
                <a:lumOff val="0"/>
                <a:alphaOff val="0"/>
                <a:tint val="100000"/>
                <a:shade val="100000"/>
                <a:satMod val="130000"/>
              </a:schemeClr>
            </a:gs>
            <a:gs pos="100000">
              <a:schemeClr val="accent4">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t>自分にも役割がある</a:t>
          </a:r>
        </a:p>
      </dsp:txBody>
      <dsp:txXfrm>
        <a:off x="1343791" y="1420743"/>
        <a:ext cx="1493912" cy="1486762"/>
      </dsp:txXfrm>
    </dsp:sp>
    <dsp:sp modelId="{68472400-B2E0-014F-8332-5EE172147B25}">
      <dsp:nvSpPr>
        <dsp:cNvPr id="0" name=""/>
        <dsp:cNvSpPr/>
      </dsp:nvSpPr>
      <dsp:spPr>
        <a:xfrm>
          <a:off x="177876" y="2735591"/>
          <a:ext cx="2175628" cy="2198137"/>
        </a:xfrm>
        <a:prstGeom prst="ellipse">
          <a:avLst/>
        </a:prstGeom>
        <a:gradFill rotWithShape="0">
          <a:gsLst>
            <a:gs pos="0">
              <a:schemeClr val="accent5">
                <a:alpha val="50000"/>
                <a:hueOff val="0"/>
                <a:satOff val="0"/>
                <a:lumOff val="0"/>
                <a:alphaOff val="0"/>
                <a:tint val="100000"/>
                <a:shade val="100000"/>
                <a:satMod val="130000"/>
              </a:schemeClr>
            </a:gs>
            <a:gs pos="100000">
              <a:schemeClr val="accent5">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t>誰かの役に立っている</a:t>
          </a:r>
        </a:p>
      </dsp:txBody>
      <dsp:txXfrm>
        <a:off x="496489" y="3057501"/>
        <a:ext cx="1538402" cy="1554317"/>
      </dsp:txXfrm>
    </dsp:sp>
    <dsp:sp modelId="{E5D1903F-EF7E-7145-AA4D-3B3622D1FD01}">
      <dsp:nvSpPr>
        <dsp:cNvPr id="0" name=""/>
        <dsp:cNvSpPr/>
      </dsp:nvSpPr>
      <dsp:spPr>
        <a:xfrm>
          <a:off x="2381551" y="2396985"/>
          <a:ext cx="2003861" cy="2001822"/>
        </a:xfrm>
        <a:prstGeom prst="ellipse">
          <a:avLst/>
        </a:prstGeom>
        <a:gradFill rotWithShape="0">
          <a:gsLst>
            <a:gs pos="0">
              <a:schemeClr val="accent6">
                <a:alpha val="50000"/>
                <a:hueOff val="0"/>
                <a:satOff val="0"/>
                <a:lumOff val="0"/>
                <a:alphaOff val="0"/>
                <a:tint val="100000"/>
                <a:shade val="100000"/>
                <a:satMod val="130000"/>
              </a:schemeClr>
            </a:gs>
            <a:gs pos="100000">
              <a:schemeClr val="accent6">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t>ありのままを受け入れられる</a:t>
          </a:r>
        </a:p>
      </dsp:txBody>
      <dsp:txXfrm>
        <a:off x="2675010" y="2690145"/>
        <a:ext cx="1416943" cy="1415502"/>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49199" cy="497048"/>
          </a:xfrm>
          <a:prstGeom prst="rect">
            <a:avLst/>
          </a:prstGeom>
        </p:spPr>
        <p:txBody>
          <a:bodyPr vert="horz" lIns="92154" tIns="46077" rIns="92154" bIns="4607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399" y="2"/>
            <a:ext cx="2949199" cy="497048"/>
          </a:xfrm>
          <a:prstGeom prst="rect">
            <a:avLst/>
          </a:prstGeom>
        </p:spPr>
        <p:txBody>
          <a:bodyPr vert="horz" lIns="92154" tIns="46077" rIns="92154" bIns="46077" rtlCol="0"/>
          <a:lstStyle>
            <a:lvl1pPr algn="r">
              <a:defRPr sz="1200"/>
            </a:lvl1pPr>
          </a:lstStyle>
          <a:p>
            <a:fld id="{23581AF1-077B-416F-A216-E82AEDD50728}" type="datetimeFigureOut">
              <a:rPr kumimoji="1" lang="ja-JP" altLang="en-US" smtClean="0"/>
              <a:t>2026/7/24</a:t>
            </a:fld>
            <a:endParaRPr kumimoji="1" lang="ja-JP" altLang="en-US"/>
          </a:p>
        </p:txBody>
      </p:sp>
      <p:sp>
        <p:nvSpPr>
          <p:cNvPr id="4" name="フッター プレースホルダー 3"/>
          <p:cNvSpPr>
            <a:spLocks noGrp="1"/>
          </p:cNvSpPr>
          <p:nvPr>
            <p:ph type="ftr" sz="quarter" idx="2"/>
          </p:nvPr>
        </p:nvSpPr>
        <p:spPr>
          <a:xfrm>
            <a:off x="0" y="9440694"/>
            <a:ext cx="2949199" cy="497046"/>
          </a:xfrm>
          <a:prstGeom prst="rect">
            <a:avLst/>
          </a:prstGeom>
        </p:spPr>
        <p:txBody>
          <a:bodyPr vert="horz" lIns="92154" tIns="46077" rIns="92154" bIns="4607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399" y="9440694"/>
            <a:ext cx="2949199" cy="497046"/>
          </a:xfrm>
          <a:prstGeom prst="rect">
            <a:avLst/>
          </a:prstGeom>
        </p:spPr>
        <p:txBody>
          <a:bodyPr vert="horz" lIns="92154" tIns="46077" rIns="92154" bIns="46077" rtlCol="0" anchor="b"/>
          <a:lstStyle>
            <a:lvl1pPr algn="r">
              <a:defRPr sz="1200"/>
            </a:lvl1pPr>
          </a:lstStyle>
          <a:p>
            <a:fld id="{09E2F747-DE74-4C61-80DF-96966D769E44}" type="slidenum">
              <a:rPr kumimoji="1" lang="ja-JP" altLang="en-US" smtClean="0"/>
              <a:t>‹#›</a:t>
            </a:fld>
            <a:endParaRPr kumimoji="1" lang="ja-JP" altLang="en-US"/>
          </a:p>
        </p:txBody>
      </p:sp>
    </p:spTree>
    <p:extLst>
      <p:ext uri="{BB962C8B-B14F-4D97-AF65-F5344CB8AC3E}">
        <p14:creationId xmlns:p14="http://schemas.microsoft.com/office/powerpoint/2010/main" val="404023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49788" cy="496967"/>
          </a:xfrm>
          <a:prstGeom prst="rect">
            <a:avLst/>
          </a:prstGeom>
        </p:spPr>
        <p:txBody>
          <a:bodyPr vert="horz" lIns="91427" tIns="45713" rIns="91427"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2"/>
            <a:ext cx="2949788" cy="496967"/>
          </a:xfrm>
          <a:prstGeom prst="rect">
            <a:avLst/>
          </a:prstGeom>
        </p:spPr>
        <p:txBody>
          <a:bodyPr vert="horz" lIns="91427" tIns="45713" rIns="91427" bIns="45713" rtlCol="0"/>
          <a:lstStyle>
            <a:lvl1pPr algn="r">
              <a:defRPr sz="1200"/>
            </a:lvl1pPr>
          </a:lstStyle>
          <a:p>
            <a:fld id="{5DDC19F5-602C-9C41-962C-2189E6A82552}" type="datetimeFigureOut">
              <a:rPr kumimoji="1" lang="ja-JP" altLang="en-US" smtClean="0"/>
              <a:t>2026/7/24</a:t>
            </a:fld>
            <a:endParaRPr kumimoji="1" lang="ja-JP" altLang="en-US"/>
          </a:p>
        </p:txBody>
      </p:sp>
      <p:sp>
        <p:nvSpPr>
          <p:cNvPr id="4" name="スライド イメージ プレースホルダー 3"/>
          <p:cNvSpPr>
            <a:spLocks noGrp="1" noRot="1" noChangeAspect="1"/>
          </p:cNvSpPr>
          <p:nvPr>
            <p:ph type="sldImg" idx="2"/>
          </p:nvPr>
        </p:nvSpPr>
        <p:spPr>
          <a:xfrm>
            <a:off x="920750" y="747713"/>
            <a:ext cx="4965700" cy="3725862"/>
          </a:xfrm>
          <a:prstGeom prst="rect">
            <a:avLst/>
          </a:prstGeom>
          <a:noFill/>
          <a:ln w="12700">
            <a:solidFill>
              <a:prstClr val="black"/>
            </a:solidFill>
          </a:ln>
        </p:spPr>
        <p:txBody>
          <a:bodyPr vert="horz" lIns="91427" tIns="45713" rIns="91427" bIns="45713" rtlCol="0" anchor="ctr"/>
          <a:lstStyle/>
          <a:p>
            <a:endParaRPr lang="ja-JP" altLang="en-US"/>
          </a:p>
        </p:txBody>
      </p:sp>
      <p:sp>
        <p:nvSpPr>
          <p:cNvPr id="5" name="ノート プレースホルダー 4"/>
          <p:cNvSpPr>
            <a:spLocks noGrp="1"/>
          </p:cNvSpPr>
          <p:nvPr>
            <p:ph type="body" sz="quarter" idx="3"/>
          </p:nvPr>
        </p:nvSpPr>
        <p:spPr>
          <a:xfrm>
            <a:off x="680721" y="4721187"/>
            <a:ext cx="5445760" cy="4472702"/>
          </a:xfrm>
          <a:prstGeom prst="rect">
            <a:avLst/>
          </a:prstGeom>
        </p:spPr>
        <p:txBody>
          <a:bodyPr vert="horz" lIns="91427" tIns="45713" rIns="91427"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7"/>
            <a:ext cx="2949788" cy="496967"/>
          </a:xfrm>
          <a:prstGeom prst="rect">
            <a:avLst/>
          </a:prstGeom>
        </p:spPr>
        <p:txBody>
          <a:bodyPr vert="horz" lIns="91427" tIns="45713" rIns="91427"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8" cy="496967"/>
          </a:xfrm>
          <a:prstGeom prst="rect">
            <a:avLst/>
          </a:prstGeom>
        </p:spPr>
        <p:txBody>
          <a:bodyPr vert="horz" lIns="91427" tIns="45713" rIns="91427" bIns="45713" rtlCol="0" anchor="b"/>
          <a:lstStyle>
            <a:lvl1pPr algn="r">
              <a:defRPr sz="1200"/>
            </a:lvl1pPr>
          </a:lstStyle>
          <a:p>
            <a:fld id="{9573825E-AF67-8E4C-B01E-53494A520D82}" type="slidenum">
              <a:rPr kumimoji="1" lang="ja-JP" altLang="en-US" smtClean="0"/>
              <a:t>‹#›</a:t>
            </a:fld>
            <a:endParaRPr kumimoji="1" lang="ja-JP" altLang="en-US"/>
          </a:p>
        </p:txBody>
      </p:sp>
    </p:spTree>
    <p:extLst>
      <p:ext uri="{BB962C8B-B14F-4D97-AF65-F5344CB8AC3E}">
        <p14:creationId xmlns:p14="http://schemas.microsoft.com/office/powerpoint/2010/main" val="2188009018"/>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みな</a:t>
            </a:r>
            <a:r>
              <a:rPr lang="ja-JP" altLang="ja-JP" dirty="0"/>
              <a:t>さんは</a:t>
            </a:r>
            <a:r>
              <a:rPr lang="ja-JP" altLang="en-US" dirty="0"/>
              <a:t>、</a:t>
            </a:r>
            <a:r>
              <a:rPr lang="ja-JP" altLang="ja-JP" dirty="0"/>
              <a:t>最近誰かに面と向かって</a:t>
            </a:r>
            <a:r>
              <a:rPr lang="ja-JP" altLang="en-US" dirty="0"/>
              <a:t>、「</a:t>
            </a:r>
            <a:r>
              <a:rPr lang="ja-JP" altLang="ja-JP" dirty="0"/>
              <a:t>ありがとう</a:t>
            </a:r>
            <a:r>
              <a:rPr lang="ja-JP" altLang="en-US" dirty="0"/>
              <a:t>」</a:t>
            </a:r>
            <a:r>
              <a:rPr lang="ja-JP" altLang="ja-JP" dirty="0"/>
              <a:t>と言いましたか？感謝の気持ちはあっても</a:t>
            </a:r>
            <a:r>
              <a:rPr lang="ja-JP" altLang="en-US" dirty="0"/>
              <a:t>、</a:t>
            </a:r>
            <a:r>
              <a:rPr lang="ja-JP" altLang="ja-JP" dirty="0"/>
              <a:t>なかなかいうタイミングがなかったり</a:t>
            </a:r>
            <a:r>
              <a:rPr lang="ja-JP" altLang="en-US" dirty="0"/>
              <a:t>、</a:t>
            </a:r>
            <a:r>
              <a:rPr lang="ja-JP" altLang="ja-JP" dirty="0"/>
              <a:t>面と向かっては言い出せなかったりすることもあるでしょう。</a:t>
            </a:r>
            <a:r>
              <a:rPr lang="ja-JP" altLang="ja-JP" dirty="0">
                <a:solidFill>
                  <a:srgbClr val="FF0000"/>
                </a:solidFill>
              </a:rPr>
              <a:t>しかし</a:t>
            </a:r>
            <a:r>
              <a:rPr lang="ja-JP" altLang="en-US" dirty="0">
                <a:solidFill>
                  <a:srgbClr val="FF0000"/>
                </a:solidFill>
              </a:rPr>
              <a:t>、</a:t>
            </a:r>
            <a:r>
              <a:rPr lang="ja-JP" altLang="ja-JP" dirty="0">
                <a:solidFill>
                  <a:srgbClr val="FF0000"/>
                </a:solidFill>
              </a:rPr>
              <a:t>自分以外の人から感謝されたり、認められたりすることは自分に自信を持つことや</a:t>
            </a:r>
            <a:r>
              <a:rPr lang="ja-JP" altLang="en-US" dirty="0">
                <a:solidFill>
                  <a:srgbClr val="FF0000"/>
                </a:solidFill>
              </a:rPr>
              <a:t>、</a:t>
            </a:r>
            <a:r>
              <a:rPr lang="ja-JP" altLang="ja-JP" dirty="0">
                <a:solidFill>
                  <a:srgbClr val="FF0000"/>
                </a:solidFill>
              </a:rPr>
              <a:t>ありのままの自分を受け入れられることにつながります。</a:t>
            </a:r>
            <a:r>
              <a:rPr lang="ja-JP" altLang="ja-JP" dirty="0"/>
              <a:t>今日は</a:t>
            </a:r>
            <a:r>
              <a:rPr lang="ja-JP" altLang="en-US" dirty="0"/>
              <a:t>、「</a:t>
            </a:r>
            <a:r>
              <a:rPr lang="ja-JP" altLang="ja-JP" dirty="0"/>
              <a:t>ありがとうの皿</a:t>
            </a:r>
            <a:r>
              <a:rPr lang="ja-JP" altLang="en-US" dirty="0"/>
              <a:t>」</a:t>
            </a:r>
            <a:r>
              <a:rPr lang="ja-JP" altLang="ja-JP" dirty="0"/>
              <a:t>のワークを通して</a:t>
            </a:r>
            <a:r>
              <a:rPr lang="ja-JP" altLang="en-US" dirty="0"/>
              <a:t>、</a:t>
            </a:r>
            <a:r>
              <a:rPr lang="ja-JP" altLang="ja-JP" dirty="0"/>
              <a:t>友達に感謝の気持ちを表現したり</a:t>
            </a:r>
            <a:r>
              <a:rPr lang="ja-JP" altLang="en-US" dirty="0"/>
              <a:t>、「</a:t>
            </a:r>
            <a:r>
              <a:rPr lang="ja-JP" altLang="ja-JP" dirty="0"/>
              <a:t>いいね！</a:t>
            </a:r>
            <a:r>
              <a:rPr lang="ja-JP" altLang="en-US" dirty="0"/>
              <a:t>」</a:t>
            </a:r>
            <a:r>
              <a:rPr lang="ja-JP" altLang="ja-JP" dirty="0"/>
              <a:t>と友達を承認するワークをし</a:t>
            </a:r>
            <a:r>
              <a:rPr lang="ja-JP" altLang="en-US" dirty="0"/>
              <a:t>たりし</a:t>
            </a:r>
            <a:r>
              <a:rPr lang="ja-JP" altLang="ja-JP" dirty="0"/>
              <a:t>ていきます。</a:t>
            </a:r>
            <a:r>
              <a:rPr lang="ja-JP" altLang="ja-JP" dirty="0">
                <a:effectLst/>
              </a:rPr>
              <a:t> </a:t>
            </a:r>
            <a:endParaRPr kumimoji="1" lang="ja-JP" altLang="en-US" dirty="0"/>
          </a:p>
        </p:txBody>
      </p:sp>
      <p:sp>
        <p:nvSpPr>
          <p:cNvPr id="4" name="スライド番号プレースホルダー 3"/>
          <p:cNvSpPr>
            <a:spLocks noGrp="1"/>
          </p:cNvSpPr>
          <p:nvPr>
            <p:ph type="sldNum" sz="quarter" idx="10"/>
          </p:nvPr>
        </p:nvSpPr>
        <p:spPr/>
        <p:txBody>
          <a:bodyPr/>
          <a:lstStyle/>
          <a:p>
            <a:fld id="{9573825E-AF67-8E4C-B01E-53494A520D82}" type="slidenum">
              <a:rPr kumimoji="1" lang="ja-JP" altLang="en-US" smtClean="0"/>
              <a:t>1</a:t>
            </a:fld>
            <a:endParaRPr kumimoji="1" lang="ja-JP" altLang="en-US"/>
          </a:p>
        </p:txBody>
      </p:sp>
    </p:spTree>
    <p:extLst>
      <p:ext uri="{BB962C8B-B14F-4D97-AF65-F5344CB8AC3E}">
        <p14:creationId xmlns:p14="http://schemas.microsoft.com/office/powerpoint/2010/main" val="3071832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57129">
              <a:defRPr/>
            </a:pPr>
            <a:r>
              <a:rPr lang="ja-JP" altLang="ja-JP" dirty="0"/>
              <a:t>今から</a:t>
            </a:r>
            <a:r>
              <a:rPr lang="ja-JP" altLang="en-US" dirty="0"/>
              <a:t>みな</a:t>
            </a:r>
            <a:r>
              <a:rPr lang="ja-JP" altLang="ja-JP" dirty="0"/>
              <a:t>さんに</a:t>
            </a:r>
            <a:r>
              <a:rPr lang="ja-JP" altLang="en-US" dirty="0"/>
              <a:t>＜クリック＞「白い</a:t>
            </a:r>
            <a:r>
              <a:rPr lang="ja-JP" altLang="ja-JP" dirty="0"/>
              <a:t>皿</a:t>
            </a:r>
            <a:r>
              <a:rPr lang="ja-JP" altLang="en-US" dirty="0"/>
              <a:t>」</a:t>
            </a:r>
            <a:r>
              <a:rPr lang="ja-JP" altLang="ja-JP" dirty="0"/>
              <a:t>を配り</a:t>
            </a:r>
            <a:r>
              <a:rPr lang="ja-JP" altLang="en-US" dirty="0"/>
              <a:t>ま</a:t>
            </a:r>
            <a:r>
              <a:rPr lang="ja-JP" altLang="ja-JP" dirty="0"/>
              <a:t>す。これからこの</a:t>
            </a:r>
            <a:r>
              <a:rPr lang="ja-JP" altLang="en-US" dirty="0"/>
              <a:t>「白い</a:t>
            </a:r>
            <a:r>
              <a:rPr lang="ja-JP" altLang="ja-JP" dirty="0"/>
              <a:t>皿</a:t>
            </a:r>
            <a:r>
              <a:rPr lang="ja-JP" altLang="en-US" dirty="0"/>
              <a:t>」</a:t>
            </a:r>
            <a:r>
              <a:rPr lang="ja-JP" altLang="ja-JP" dirty="0"/>
              <a:t>を</a:t>
            </a:r>
            <a:r>
              <a:rPr lang="ja-JP" altLang="en-US" dirty="0"/>
              <a:t>＜クリック＞「</a:t>
            </a:r>
            <a:r>
              <a:rPr lang="ja-JP" altLang="ja-JP" dirty="0"/>
              <a:t>ありがとうの皿</a:t>
            </a:r>
            <a:r>
              <a:rPr lang="ja-JP" altLang="en-US" dirty="0"/>
              <a:t>」</a:t>
            </a:r>
            <a:r>
              <a:rPr lang="ja-JP" altLang="ja-JP" dirty="0"/>
              <a:t>に変えていきます。</a:t>
            </a:r>
            <a:endParaRPr kumimoji="1" lang="ja-JP" altLang="en-US" dirty="0"/>
          </a:p>
        </p:txBody>
      </p:sp>
      <p:sp>
        <p:nvSpPr>
          <p:cNvPr id="4" name="スライド番号プレースホルダー 3"/>
          <p:cNvSpPr>
            <a:spLocks noGrp="1"/>
          </p:cNvSpPr>
          <p:nvPr>
            <p:ph type="sldNum" sz="quarter" idx="10"/>
          </p:nvPr>
        </p:nvSpPr>
        <p:spPr/>
        <p:txBody>
          <a:bodyPr/>
          <a:lstStyle/>
          <a:p>
            <a:fld id="{9573825E-AF67-8E4C-B01E-53494A520D82}" type="slidenum">
              <a:rPr kumimoji="1" lang="ja-JP" altLang="en-US" smtClean="0"/>
              <a:t>2</a:t>
            </a:fld>
            <a:endParaRPr kumimoji="1" lang="ja-JP" altLang="en-US"/>
          </a:p>
        </p:txBody>
      </p:sp>
    </p:spTree>
    <p:extLst>
      <p:ext uri="{BB962C8B-B14F-4D97-AF65-F5344CB8AC3E}">
        <p14:creationId xmlns:p14="http://schemas.microsoft.com/office/powerpoint/2010/main" val="618263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57129">
              <a:defRPr/>
            </a:pPr>
            <a:r>
              <a:rPr lang="ja-JP" altLang="ja-JP" dirty="0"/>
              <a:t>まず</a:t>
            </a:r>
            <a:r>
              <a:rPr lang="ja-JP" altLang="en-US" dirty="0"/>
              <a:t>、</a:t>
            </a:r>
            <a:r>
              <a:rPr lang="ja-JP" altLang="ja-JP" dirty="0"/>
              <a:t>皿の</a:t>
            </a:r>
            <a:r>
              <a:rPr lang="ja-JP" altLang="en-US" dirty="0"/>
              <a:t>表</a:t>
            </a:r>
            <a:r>
              <a:rPr lang="ja-JP" altLang="ja-JP" dirty="0"/>
              <a:t>側に自分の名前を書きます。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9573825E-AF67-8E4C-B01E-53494A520D82}" type="slidenum">
              <a:rPr kumimoji="1" lang="ja-JP" altLang="en-US" smtClean="0"/>
              <a:t>3</a:t>
            </a:fld>
            <a:endParaRPr kumimoji="1" lang="ja-JP" altLang="en-US"/>
          </a:p>
        </p:txBody>
      </p:sp>
    </p:spTree>
    <p:extLst>
      <p:ext uri="{BB962C8B-B14F-4D97-AF65-F5344CB8AC3E}">
        <p14:creationId xmlns:p14="http://schemas.microsoft.com/office/powerpoint/2010/main" val="379714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57129">
              <a:defRPr/>
            </a:pPr>
            <a:r>
              <a:rPr lang="ja-JP" altLang="ja-JP" dirty="0"/>
              <a:t>次に</a:t>
            </a:r>
            <a:r>
              <a:rPr lang="ja-JP" altLang="en-US" dirty="0"/>
              <a:t>隊形</a:t>
            </a:r>
            <a:r>
              <a:rPr lang="ja-JP" altLang="ja-JP" dirty="0"/>
              <a:t>をこのように変えます。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9573825E-AF67-8E4C-B01E-53494A520D82}" type="slidenum">
              <a:rPr kumimoji="1" lang="ja-JP" altLang="en-US" smtClean="0"/>
              <a:t>4</a:t>
            </a:fld>
            <a:endParaRPr kumimoji="1" lang="ja-JP" altLang="en-US"/>
          </a:p>
        </p:txBody>
      </p:sp>
    </p:spTree>
    <p:extLst>
      <p:ext uri="{BB962C8B-B14F-4D97-AF65-F5344CB8AC3E}">
        <p14:creationId xmlns:p14="http://schemas.microsoft.com/office/powerpoint/2010/main" val="186736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これから</a:t>
            </a:r>
            <a:r>
              <a:rPr lang="ja-JP" altLang="en-US" dirty="0"/>
              <a:t>「</a:t>
            </a:r>
            <a:r>
              <a:rPr lang="ja-JP" altLang="ja-JP" dirty="0"/>
              <a:t>ありがとうの皿</a:t>
            </a:r>
            <a:r>
              <a:rPr lang="ja-JP" altLang="en-US" dirty="0"/>
              <a:t>」</a:t>
            </a:r>
            <a:r>
              <a:rPr lang="ja-JP" altLang="ja-JP" dirty="0"/>
              <a:t>のワークを始めます。</a:t>
            </a:r>
            <a:r>
              <a:rPr lang="ja-JP" altLang="en-US" dirty="0"/>
              <a:t>＜クリック＞</a:t>
            </a:r>
            <a:r>
              <a:rPr lang="ja-JP" altLang="ja-JP" dirty="0"/>
              <a:t>まず</a:t>
            </a:r>
            <a:r>
              <a:rPr lang="ja-JP" altLang="en-US" dirty="0"/>
              <a:t>、皿を裏返して名前が見えないようにします。</a:t>
            </a:r>
            <a:r>
              <a:rPr lang="ja-JP" altLang="ja-JP" dirty="0"/>
              <a:t>音楽を流</a:t>
            </a:r>
            <a:r>
              <a:rPr lang="ja-JP" altLang="en-US" dirty="0"/>
              <a:t>すので、</a:t>
            </a:r>
            <a:r>
              <a:rPr lang="ja-JP" altLang="ja-JP" dirty="0"/>
              <a:t>音楽に合わせて</a:t>
            </a:r>
            <a:r>
              <a:rPr lang="ja-JP" altLang="en-US" dirty="0"/>
              <a:t>、</a:t>
            </a:r>
            <a:r>
              <a:rPr lang="ja-JP" altLang="ja-JP" dirty="0"/>
              <a:t>皿を隣の人へ回してください。</a:t>
            </a:r>
            <a:r>
              <a:rPr lang="ja-JP" altLang="en-US" dirty="0"/>
              <a:t>＜クリック＞</a:t>
            </a:r>
            <a:r>
              <a:rPr lang="ja-JP" altLang="ja-JP" dirty="0"/>
              <a:t>音楽が止まったら</a:t>
            </a:r>
            <a:r>
              <a:rPr lang="ja-JP" altLang="en-US" dirty="0"/>
              <a:t>、</a:t>
            </a:r>
            <a:r>
              <a:rPr lang="ja-JP" altLang="ja-JP" dirty="0"/>
              <a:t>自分</a:t>
            </a:r>
            <a:r>
              <a:rPr lang="ja-JP" altLang="en-US" dirty="0"/>
              <a:t>が持ってい</a:t>
            </a:r>
            <a:r>
              <a:rPr lang="ja-JP" altLang="ja-JP" dirty="0"/>
              <a:t>る皿の持ち主を確認します。</a:t>
            </a:r>
            <a:r>
              <a:rPr lang="ja-JP" altLang="en-US" dirty="0"/>
              <a:t>＜クリック＞</a:t>
            </a:r>
            <a:r>
              <a:rPr lang="ja-JP" altLang="ja-JP" dirty="0"/>
              <a:t>そしてその人宛に</a:t>
            </a:r>
            <a:r>
              <a:rPr lang="ja-JP" altLang="en-US" dirty="0"/>
              <a:t>、</a:t>
            </a:r>
            <a:r>
              <a:rPr lang="ja-JP" altLang="ja-JP" dirty="0"/>
              <a:t>普段の感謝の気持ちをシールに書</a:t>
            </a:r>
            <a:r>
              <a:rPr lang="ja-JP" altLang="en-US" dirty="0"/>
              <a:t>きます。＜クリック＞</a:t>
            </a:r>
            <a:r>
              <a:rPr lang="ja-JP" altLang="ja-JP" dirty="0"/>
              <a:t>書いたら名前の周りに</a:t>
            </a:r>
            <a:r>
              <a:rPr lang="ja-JP" altLang="en-US" dirty="0"/>
              <a:t>メッセージを書いた</a:t>
            </a:r>
            <a:r>
              <a:rPr lang="ja-JP" altLang="ja-JP" dirty="0"/>
              <a:t>シールを貼ります。</a:t>
            </a:r>
            <a:r>
              <a:rPr lang="ja-JP" altLang="en-US" dirty="0"/>
              <a:t>＜クリック＞</a:t>
            </a:r>
            <a:r>
              <a:rPr lang="ja-JP" altLang="ja-JP" dirty="0"/>
              <a:t>自分の名前も忘れずに書いてください。そしてまた名前が見えないように裏返し</a:t>
            </a:r>
            <a:r>
              <a:rPr lang="ja-JP" altLang="en-US" dirty="0"/>
              <a:t>、</a:t>
            </a:r>
            <a:r>
              <a:rPr lang="ja-JP" altLang="ja-JP" dirty="0"/>
              <a:t>音楽に合わせて隣の人に回していきます。</a:t>
            </a:r>
            <a:r>
              <a:rPr lang="ja-JP" altLang="en-US" dirty="0"/>
              <a:t>「白い</a:t>
            </a:r>
            <a:r>
              <a:rPr lang="ja-JP" altLang="ja-JP" dirty="0"/>
              <a:t>皿</a:t>
            </a:r>
            <a:r>
              <a:rPr lang="ja-JP" altLang="en-US" dirty="0"/>
              <a:t>」</a:t>
            </a:r>
            <a:r>
              <a:rPr lang="ja-JP" altLang="ja-JP" dirty="0"/>
              <a:t>を</a:t>
            </a:r>
            <a:r>
              <a:rPr lang="ja-JP" altLang="en-US" dirty="0"/>
              <a:t>「</a:t>
            </a:r>
            <a:r>
              <a:rPr lang="ja-JP" altLang="ja-JP" dirty="0"/>
              <a:t>ありがとうの皿</a:t>
            </a:r>
            <a:r>
              <a:rPr lang="ja-JP" altLang="en-US" dirty="0"/>
              <a:t>」</a:t>
            </a:r>
            <a:r>
              <a:rPr lang="ja-JP" altLang="ja-JP" dirty="0"/>
              <a:t>に変身させましょう。</a:t>
            </a:r>
            <a:r>
              <a:rPr lang="ja-JP" altLang="ja-JP" dirty="0">
                <a:effectLst/>
              </a:rPr>
              <a:t> </a:t>
            </a:r>
            <a:endParaRPr kumimoji="1" lang="ja-JP" altLang="en-US" dirty="0"/>
          </a:p>
        </p:txBody>
      </p:sp>
      <p:sp>
        <p:nvSpPr>
          <p:cNvPr id="4" name="スライド番号プレースホルダー 3"/>
          <p:cNvSpPr>
            <a:spLocks noGrp="1"/>
          </p:cNvSpPr>
          <p:nvPr>
            <p:ph type="sldNum" sz="quarter" idx="10"/>
          </p:nvPr>
        </p:nvSpPr>
        <p:spPr/>
        <p:txBody>
          <a:bodyPr/>
          <a:lstStyle/>
          <a:p>
            <a:fld id="{9573825E-AF67-8E4C-B01E-53494A520D82}" type="slidenum">
              <a:rPr kumimoji="1" lang="ja-JP" altLang="en-US" smtClean="0"/>
              <a:t>5</a:t>
            </a:fld>
            <a:endParaRPr kumimoji="1" lang="ja-JP" altLang="en-US"/>
          </a:p>
        </p:txBody>
      </p:sp>
    </p:spTree>
    <p:extLst>
      <p:ext uri="{BB962C8B-B14F-4D97-AF65-F5344CB8AC3E}">
        <p14:creationId xmlns:p14="http://schemas.microsoft.com/office/powerpoint/2010/main" val="3499908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・書くときのポイントが</a:t>
            </a:r>
            <a:r>
              <a:rPr lang="ja-JP" altLang="en-US" dirty="0"/>
              <a:t>３</a:t>
            </a:r>
            <a:r>
              <a:rPr lang="ja-JP" altLang="ja-JP" dirty="0"/>
              <a:t>つあります。</a:t>
            </a:r>
          </a:p>
          <a:p>
            <a:r>
              <a:rPr lang="ja-JP" altLang="en-US" dirty="0"/>
              <a:t>＜クリック＞</a:t>
            </a:r>
            <a:r>
              <a:rPr lang="ja-JP" altLang="ja-JP" dirty="0"/>
              <a:t>相手を否定したり</a:t>
            </a:r>
            <a:r>
              <a:rPr lang="ja-JP" altLang="en-US" dirty="0"/>
              <a:t>、</a:t>
            </a:r>
            <a:r>
              <a:rPr lang="ja-JP" altLang="ja-JP" dirty="0"/>
              <a:t>けなしたり</a:t>
            </a:r>
            <a:r>
              <a:rPr lang="ja-JP" altLang="en-US" dirty="0"/>
              <a:t>、</a:t>
            </a:r>
            <a:r>
              <a:rPr lang="ja-JP" altLang="ja-JP" dirty="0"/>
              <a:t>からかったりする内容を書かないことです。</a:t>
            </a:r>
          </a:p>
          <a:p>
            <a:r>
              <a:rPr lang="ja-JP" altLang="en-US" dirty="0"/>
              <a:t>＜クリック＞</a:t>
            </a:r>
            <a:r>
              <a:rPr lang="ja-JP" altLang="ja-JP" dirty="0"/>
              <a:t>友達のことをじっくりと思い浮かべてみましょう。目をつぶってみると浮かびやすいかもしれませんね。そして</a:t>
            </a:r>
            <a:r>
              <a:rPr lang="ja-JP" altLang="en-US" dirty="0"/>
              <a:t>、</a:t>
            </a:r>
            <a:r>
              <a:rPr lang="ja-JP" altLang="ja-JP" dirty="0"/>
              <a:t>できあがった</a:t>
            </a:r>
            <a:r>
              <a:rPr lang="ja-JP" altLang="en-US" dirty="0"/>
              <a:t>「</a:t>
            </a:r>
            <a:r>
              <a:rPr lang="ja-JP" altLang="ja-JP" dirty="0"/>
              <a:t>ありがとうの皿</a:t>
            </a:r>
            <a:r>
              <a:rPr lang="ja-JP" altLang="en-US" dirty="0"/>
              <a:t>」</a:t>
            </a:r>
            <a:r>
              <a:rPr lang="ja-JP" altLang="ja-JP" dirty="0"/>
              <a:t>を友達が見たときに</a:t>
            </a:r>
            <a:r>
              <a:rPr lang="ja-JP" altLang="en-US" dirty="0"/>
              <a:t>、</a:t>
            </a:r>
            <a:r>
              <a:rPr lang="ja-JP" altLang="ja-JP" dirty="0"/>
              <a:t>うれしい気持ちなっている姿や</a:t>
            </a:r>
            <a:r>
              <a:rPr lang="ja-JP" altLang="en-US" dirty="0"/>
              <a:t>、</a:t>
            </a:r>
            <a:r>
              <a:rPr lang="ja-JP" altLang="ja-JP" dirty="0"/>
              <a:t>にっこりする表情を思い浮かべながら書くのがいいでしょう。</a:t>
            </a:r>
          </a:p>
          <a:p>
            <a:r>
              <a:rPr lang="ja-JP" altLang="en-US" dirty="0"/>
              <a:t>＜クリック＞</a:t>
            </a:r>
            <a:r>
              <a:rPr lang="ja-JP" altLang="ja-JP" dirty="0"/>
              <a:t>書く内容は、</a:t>
            </a:r>
            <a:r>
              <a:rPr lang="ja-JP" altLang="en-US" dirty="0"/>
              <a:t>「</a:t>
            </a:r>
            <a:r>
              <a:rPr lang="ja-JP" altLang="ja-JP" dirty="0"/>
              <a:t>ありがとう</a:t>
            </a:r>
            <a:r>
              <a:rPr lang="ja-JP" altLang="en-US" dirty="0"/>
              <a:t>」の他に、</a:t>
            </a:r>
            <a:r>
              <a:rPr lang="ja-JP" altLang="ja-JP" dirty="0"/>
              <a:t>その人の良いところ</a:t>
            </a:r>
            <a:r>
              <a:rPr lang="ja-JP" altLang="en-US" dirty="0"/>
              <a:t>、</a:t>
            </a:r>
            <a:r>
              <a:rPr lang="ja-JP" altLang="ja-JP" dirty="0"/>
              <a:t>素敵なところを認める内容や</a:t>
            </a:r>
            <a:r>
              <a:rPr lang="ja-JP" altLang="en-US" dirty="0"/>
              <a:t>、</a:t>
            </a:r>
            <a:r>
              <a:rPr lang="ja-JP" altLang="ja-JP" dirty="0"/>
              <a:t>「これから</a:t>
            </a:r>
            <a:r>
              <a:rPr lang="ja-JP" altLang="en-US" dirty="0"/>
              <a:t>もよろしく</a:t>
            </a:r>
            <a:r>
              <a:rPr lang="ja-JP" altLang="ja-JP" dirty="0"/>
              <a:t>」という内容でも構いません。</a:t>
            </a:r>
            <a:endParaRPr lang="en-US" altLang="ja-JP" dirty="0"/>
          </a:p>
          <a:p>
            <a:r>
              <a:rPr lang="ja-JP" altLang="ja-JP" dirty="0"/>
              <a:t>思い浮かばない人は</a:t>
            </a:r>
            <a:r>
              <a:rPr lang="ja-JP" altLang="en-US" dirty="0"/>
              <a:t>、</a:t>
            </a:r>
            <a:r>
              <a:rPr lang="ja-JP" altLang="ja-JP" dirty="0"/>
              <a:t>前の人のメッセージを参考にするのも良いでしょう。</a:t>
            </a:r>
            <a:endParaRPr kumimoji="1" lang="ja-JP" altLang="en-US" dirty="0"/>
          </a:p>
        </p:txBody>
      </p:sp>
      <p:sp>
        <p:nvSpPr>
          <p:cNvPr id="4" name="スライド番号プレースホルダー 3"/>
          <p:cNvSpPr>
            <a:spLocks noGrp="1"/>
          </p:cNvSpPr>
          <p:nvPr>
            <p:ph type="sldNum" sz="quarter" idx="10"/>
          </p:nvPr>
        </p:nvSpPr>
        <p:spPr/>
        <p:txBody>
          <a:bodyPr/>
          <a:lstStyle/>
          <a:p>
            <a:fld id="{9573825E-AF67-8E4C-B01E-53494A520D82}" type="slidenum">
              <a:rPr kumimoji="1" lang="ja-JP" altLang="en-US" smtClean="0"/>
              <a:t>6</a:t>
            </a:fld>
            <a:endParaRPr kumimoji="1" lang="ja-JP" altLang="en-US"/>
          </a:p>
        </p:txBody>
      </p:sp>
    </p:spTree>
    <p:extLst>
      <p:ext uri="{BB962C8B-B14F-4D97-AF65-F5344CB8AC3E}">
        <p14:creationId xmlns:p14="http://schemas.microsoft.com/office/powerpoint/2010/main" val="3039257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メッセージの例です。</a:t>
            </a:r>
            <a:endParaRPr kumimoji="1" lang="en-US" altLang="ja-JP" dirty="0"/>
          </a:p>
          <a:p>
            <a:r>
              <a:rPr kumimoji="1" lang="ja-JP" altLang="en-US" dirty="0"/>
              <a:t>・休んだ時にノートを見せてくれてありがとう。</a:t>
            </a:r>
            <a:endParaRPr kumimoji="1" lang="en-US" altLang="ja-JP" dirty="0"/>
          </a:p>
          <a:p>
            <a:r>
              <a:rPr kumimoji="1" lang="ja-JP" altLang="en-US" dirty="0"/>
              <a:t>・部活でいつも助けてもらっているよ。これからもよろしく。</a:t>
            </a:r>
            <a:endParaRPr kumimoji="1" lang="en-US" altLang="ja-JP" dirty="0"/>
          </a:p>
          <a:p>
            <a:r>
              <a:rPr lang="ja-JP" altLang="en-US" dirty="0"/>
              <a:t>・朝いつも「おはよう」とあいさつしてくれるの、実はとてもうれしいんだ。</a:t>
            </a:r>
            <a:endParaRPr lang="en-US" altLang="ja-JP" dirty="0"/>
          </a:p>
          <a:p>
            <a:r>
              <a:rPr lang="ja-JP" altLang="en-US" dirty="0"/>
              <a:t>・運動が得意だよね。体育祭でも大活躍だったね。</a:t>
            </a:r>
            <a:endParaRPr lang="en-US" altLang="ja-JP" dirty="0"/>
          </a:p>
          <a:p>
            <a:r>
              <a:rPr lang="ja-JP" altLang="en-US" dirty="0"/>
              <a:t>・いてくれるだけで、なんだか落ち着くんだよね。ありがとう。</a:t>
            </a:r>
            <a:endParaRPr lang="en-US" altLang="ja-JP" dirty="0"/>
          </a:p>
          <a:p>
            <a:r>
              <a:rPr lang="ja-JP" altLang="en-US" dirty="0"/>
              <a:t>などです。では、始めましょう。</a:t>
            </a:r>
            <a:endParaRPr lang="en-US" altLang="ja-JP" dirty="0"/>
          </a:p>
        </p:txBody>
      </p:sp>
      <p:sp>
        <p:nvSpPr>
          <p:cNvPr id="4" name="スライド番号プレースホルダー 3"/>
          <p:cNvSpPr>
            <a:spLocks noGrp="1"/>
          </p:cNvSpPr>
          <p:nvPr>
            <p:ph type="sldNum" sz="quarter" idx="10"/>
          </p:nvPr>
        </p:nvSpPr>
        <p:spPr/>
        <p:txBody>
          <a:bodyPr/>
          <a:lstStyle/>
          <a:p>
            <a:fld id="{9573825E-AF67-8E4C-B01E-53494A520D82}" type="slidenum">
              <a:rPr kumimoji="1" lang="ja-JP" altLang="en-US" smtClean="0"/>
              <a:t>7</a:t>
            </a:fld>
            <a:endParaRPr kumimoji="1" lang="ja-JP" altLang="en-US"/>
          </a:p>
        </p:txBody>
      </p:sp>
    </p:spTree>
    <p:extLst>
      <p:ext uri="{BB962C8B-B14F-4D97-AF65-F5344CB8AC3E}">
        <p14:creationId xmlns:p14="http://schemas.microsoft.com/office/powerpoint/2010/main" val="2631500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今持っている皿を持ち主へ渡してあげてください。渡されたら</a:t>
            </a:r>
            <a:r>
              <a:rPr lang="ja-JP" altLang="en-US" dirty="0"/>
              <a:t>、「</a:t>
            </a:r>
            <a:r>
              <a:rPr lang="ja-JP" altLang="ja-JP" dirty="0"/>
              <a:t>ありがとうの皿</a:t>
            </a:r>
            <a:r>
              <a:rPr lang="ja-JP" altLang="en-US" dirty="0"/>
              <a:t>」</a:t>
            </a:r>
            <a:r>
              <a:rPr lang="ja-JP" altLang="ja-JP" dirty="0"/>
              <a:t>を眺めて</a:t>
            </a:r>
            <a:r>
              <a:rPr lang="ja-JP" altLang="en-US" dirty="0"/>
              <a:t>、</a:t>
            </a:r>
            <a:r>
              <a:rPr lang="ja-JP" altLang="ja-JP" dirty="0"/>
              <a:t>今の気持ちを味わってみてください。</a:t>
            </a:r>
            <a:r>
              <a:rPr lang="ja-JP" altLang="ja-JP" dirty="0">
                <a:effectLst/>
              </a:rPr>
              <a:t> </a:t>
            </a:r>
            <a:endParaRPr kumimoji="1" lang="ja-JP" altLang="en-US" dirty="0"/>
          </a:p>
        </p:txBody>
      </p:sp>
      <p:sp>
        <p:nvSpPr>
          <p:cNvPr id="4" name="スライド番号プレースホルダー 3"/>
          <p:cNvSpPr>
            <a:spLocks noGrp="1"/>
          </p:cNvSpPr>
          <p:nvPr>
            <p:ph type="sldNum" sz="quarter" idx="10"/>
          </p:nvPr>
        </p:nvSpPr>
        <p:spPr/>
        <p:txBody>
          <a:bodyPr/>
          <a:lstStyle/>
          <a:p>
            <a:fld id="{9573825E-AF67-8E4C-B01E-53494A520D82}" type="slidenum">
              <a:rPr kumimoji="1" lang="ja-JP" altLang="en-US" smtClean="0"/>
              <a:t>8</a:t>
            </a:fld>
            <a:endParaRPr kumimoji="1" lang="ja-JP" altLang="en-US"/>
          </a:p>
        </p:txBody>
      </p:sp>
    </p:spTree>
    <p:extLst>
      <p:ext uri="{BB962C8B-B14F-4D97-AF65-F5344CB8AC3E}">
        <p14:creationId xmlns:p14="http://schemas.microsoft.com/office/powerpoint/2010/main" val="2274529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人は</a:t>
            </a:r>
            <a:r>
              <a:rPr lang="ja-JP" altLang="en-US" dirty="0"/>
              <a:t>、「</a:t>
            </a:r>
            <a:r>
              <a:rPr lang="ja-JP" altLang="ja-JP" dirty="0"/>
              <a:t>誰かの役に立っている</a:t>
            </a:r>
            <a:r>
              <a:rPr lang="ja-JP" altLang="en-US" dirty="0"/>
              <a:t>」、「</a:t>
            </a:r>
            <a:r>
              <a:rPr lang="ja-JP" altLang="ja-JP" dirty="0"/>
              <a:t>自分にも役割がある</a:t>
            </a:r>
            <a:r>
              <a:rPr lang="ja-JP" altLang="en-US" dirty="0"/>
              <a:t>」</a:t>
            </a:r>
            <a:r>
              <a:rPr lang="ja-JP" altLang="ja-JP" dirty="0"/>
              <a:t>と思えることで</a:t>
            </a:r>
            <a:r>
              <a:rPr lang="ja-JP" altLang="en-US" dirty="0"/>
              <a:t>、</a:t>
            </a:r>
            <a:r>
              <a:rPr lang="ja-JP" altLang="ja-JP" dirty="0"/>
              <a:t>安心してその場所に居られるようになります。また</a:t>
            </a:r>
            <a:r>
              <a:rPr lang="ja-JP" altLang="en-US" dirty="0"/>
              <a:t>、</a:t>
            </a:r>
            <a:r>
              <a:rPr lang="ja-JP" altLang="ja-JP" dirty="0"/>
              <a:t>そこに居るだけでなんだか落ち着くなど</a:t>
            </a:r>
            <a:r>
              <a:rPr lang="ja-JP" altLang="en-US" dirty="0"/>
              <a:t>、</a:t>
            </a:r>
            <a:r>
              <a:rPr lang="ja-JP" altLang="ja-JP" dirty="0"/>
              <a:t>その人</a:t>
            </a:r>
            <a:r>
              <a:rPr lang="ja-JP" altLang="en-US" dirty="0"/>
              <a:t>を肯定する</a:t>
            </a:r>
            <a:r>
              <a:rPr lang="ja-JP" altLang="ja-JP" dirty="0"/>
              <a:t>ような</a:t>
            </a:r>
            <a:r>
              <a:rPr lang="ja-JP" altLang="en-US" dirty="0"/>
              <a:t>メッセージは</a:t>
            </a:r>
            <a:r>
              <a:rPr lang="ja-JP" altLang="ja-JP" dirty="0"/>
              <a:t>ありませんでしたか？</a:t>
            </a:r>
            <a:r>
              <a:rPr lang="ja-JP" altLang="en-US" dirty="0"/>
              <a:t>「いること」が肯定されるクラス</a:t>
            </a:r>
            <a:r>
              <a:rPr lang="ja-JP" altLang="ja-JP" dirty="0"/>
              <a:t>というのは</a:t>
            </a:r>
            <a:r>
              <a:rPr lang="ja-JP" altLang="en-US" dirty="0"/>
              <a:t>、</a:t>
            </a:r>
            <a:r>
              <a:rPr lang="ja-JP" altLang="ja-JP" dirty="0"/>
              <a:t>安心できて居心地の良い場所ではないでしょうか？</a:t>
            </a:r>
          </a:p>
          <a:p>
            <a:r>
              <a:rPr lang="ja-JP" altLang="ja-JP" dirty="0"/>
              <a:t>また友達からの</a:t>
            </a:r>
            <a:r>
              <a:rPr lang="ja-JP" altLang="en-US" dirty="0"/>
              <a:t>メッセージ</a:t>
            </a:r>
            <a:r>
              <a:rPr lang="ja-JP" altLang="ja-JP" dirty="0"/>
              <a:t>はみなさんが予想したものでしたか？自分の気づいていない良さや</a:t>
            </a:r>
            <a:r>
              <a:rPr lang="ja-JP" altLang="en-US" dirty="0"/>
              <a:t>、</a:t>
            </a:r>
            <a:r>
              <a:rPr lang="ja-JP" altLang="ja-JP" dirty="0"/>
              <a:t>知らず</a:t>
            </a:r>
            <a:r>
              <a:rPr lang="ja-JP" altLang="en-US" dirty="0"/>
              <a:t>知らず</a:t>
            </a:r>
            <a:r>
              <a:rPr lang="ja-JP" altLang="ja-JP" dirty="0"/>
              <a:t>のうちに友達を助けていたりすることもあったかもしれません。こ</a:t>
            </a:r>
            <a:r>
              <a:rPr lang="ja-JP" altLang="en-US" dirty="0"/>
              <a:t>れからは、</a:t>
            </a:r>
            <a:r>
              <a:rPr lang="ja-JP" altLang="ja-JP" dirty="0"/>
              <a:t>みんなには知られていない自分のことや</a:t>
            </a:r>
            <a:r>
              <a:rPr lang="ja-JP" altLang="en-US" dirty="0"/>
              <a:t>、</a:t>
            </a:r>
            <a:r>
              <a:rPr lang="ja-JP" altLang="ja-JP" dirty="0"/>
              <a:t>もしかしたら</a:t>
            </a:r>
            <a:r>
              <a:rPr lang="ja-JP" altLang="en-US" dirty="0"/>
              <a:t>友達は</a:t>
            </a:r>
            <a:r>
              <a:rPr lang="ja-JP" altLang="ja-JP" dirty="0"/>
              <a:t>気づいていて</a:t>
            </a:r>
            <a:r>
              <a:rPr lang="ja-JP" altLang="en-US" dirty="0"/>
              <a:t>、</a:t>
            </a:r>
            <a:r>
              <a:rPr lang="ja-JP" altLang="ja-JP" dirty="0"/>
              <a:t>あなたが気づいていない自分のことなど自分のことを考えてみるのも良いかもしれませんね。</a:t>
            </a:r>
          </a:p>
          <a:p>
            <a:r>
              <a:rPr lang="ja-JP" altLang="ja-JP" dirty="0"/>
              <a:t>みなさんにはひとりひとりに良さがあり</a:t>
            </a:r>
            <a:r>
              <a:rPr lang="ja-JP" altLang="en-US" dirty="0"/>
              <a:t>、</a:t>
            </a:r>
            <a:r>
              <a:rPr lang="ja-JP" altLang="ja-JP" dirty="0"/>
              <a:t>誰かの役にたっているところがあります。みなさんがそれぞれに自分にも役割があると思えていて</a:t>
            </a:r>
            <a:r>
              <a:rPr lang="ja-JP" altLang="en-US" dirty="0"/>
              <a:t>一人</a:t>
            </a:r>
            <a:r>
              <a:rPr lang="ja-JP" altLang="ja-JP" dirty="0"/>
              <a:t>ひとりが安心して居られるクラスに</a:t>
            </a:r>
            <a:r>
              <a:rPr lang="ja-JP" altLang="en-US" dirty="0"/>
              <a:t>な</a:t>
            </a:r>
            <a:r>
              <a:rPr lang="ja-JP" altLang="ja-JP" dirty="0"/>
              <a:t>ってほしいと思っています。</a:t>
            </a:r>
            <a:endParaRPr lang="en-US" altLang="ja-JP" dirty="0"/>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9</a:t>
            </a:fld>
            <a:endParaRPr kumimoji="1" lang="ja-JP" altLang="en-US"/>
          </a:p>
        </p:txBody>
      </p:sp>
    </p:spTree>
    <p:extLst>
      <p:ext uri="{BB962C8B-B14F-4D97-AF65-F5344CB8AC3E}">
        <p14:creationId xmlns:p14="http://schemas.microsoft.com/office/powerpoint/2010/main" val="3821292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F4B6B91-E695-084A-97A2-101761A38863}"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746300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F4B6B91-E695-084A-97A2-101761A38863}"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783166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F4B6B91-E695-084A-97A2-101761A38863}"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3223072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F4B6B91-E695-084A-97A2-101761A38863}"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3981165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F4B6B91-E695-084A-97A2-101761A38863}"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3856824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F4B6B91-E695-084A-97A2-101761A38863}" type="datetimeFigureOut">
              <a:rPr kumimoji="1" lang="ja-JP" altLang="en-US" smtClean="0"/>
              <a:t>2026/7/24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746479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5F4B6B91-E695-084A-97A2-101761A38863}" type="datetimeFigureOut">
              <a:rPr kumimoji="1" lang="ja-JP" altLang="en-US" smtClean="0"/>
              <a:t>2026/7/24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289098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5F4B6B91-E695-084A-97A2-101761A38863}" type="datetimeFigureOut">
              <a:rPr kumimoji="1" lang="ja-JP" altLang="en-US" smtClean="0"/>
              <a:t>2026/7/24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3951957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F4B6B91-E695-084A-97A2-101761A38863}" type="datetimeFigureOut">
              <a:rPr kumimoji="1" lang="ja-JP" altLang="en-US" smtClean="0"/>
              <a:t>2026/7/24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636002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F4B6B91-E695-084A-97A2-101761A38863}" type="datetimeFigureOut">
              <a:rPr kumimoji="1" lang="ja-JP" altLang="en-US" smtClean="0"/>
              <a:t>2026/7/24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966559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F4B6B91-E695-084A-97A2-101761A38863}" type="datetimeFigureOut">
              <a:rPr kumimoji="1" lang="ja-JP" altLang="en-US" smtClean="0"/>
              <a:t>2026/7/24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2138579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4B6B91-E695-084A-97A2-101761A38863}" type="datetimeFigureOut">
              <a:rPr kumimoji="1" lang="ja-JP" altLang="en-US" smtClean="0"/>
              <a:t>2026/7/24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8CDD04-89E6-AE40-A88B-AC58EFE8BA96}" type="slidenum">
              <a:rPr kumimoji="1" lang="ja-JP" altLang="en-US" smtClean="0"/>
              <a:t>‹#›</a:t>
            </a:fld>
            <a:endParaRPr kumimoji="1" lang="ja-JP" altLang="en-US"/>
          </a:p>
        </p:txBody>
      </p:sp>
    </p:spTree>
    <p:extLst>
      <p:ext uri="{BB962C8B-B14F-4D97-AF65-F5344CB8AC3E}">
        <p14:creationId xmlns:p14="http://schemas.microsoft.com/office/powerpoint/2010/main" val="2707658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626076"/>
            <a:ext cx="7772400" cy="2005227"/>
          </a:xfrm>
        </p:spPr>
        <p:txBody>
          <a:bodyPr>
            <a:normAutofit/>
          </a:bodyPr>
          <a:lstStyle/>
          <a:p>
            <a:r>
              <a:rPr lang="ja-JP" altLang="en-US" dirty="0"/>
              <a:t>こころのサポート授業</a:t>
            </a:r>
            <a:br>
              <a:rPr lang="en-US" altLang="ja-JP" dirty="0"/>
            </a:br>
            <a:r>
              <a:rPr lang="ja-JP" altLang="en-US" dirty="0"/>
              <a:t>「ありがとうの皿」のワーク</a:t>
            </a:r>
            <a:endParaRPr kumimoji="1" lang="ja-JP" altLang="en-US" dirty="0"/>
          </a:p>
        </p:txBody>
      </p:sp>
      <p:pic>
        <p:nvPicPr>
          <p:cNvPr id="6" name="図 5"/>
          <p:cNvPicPr>
            <a:picLocks noChangeAspect="1"/>
          </p:cNvPicPr>
          <p:nvPr/>
        </p:nvPicPr>
        <p:blipFill>
          <a:blip r:embed="rId3"/>
          <a:stretch>
            <a:fillRect/>
          </a:stretch>
        </p:blipFill>
        <p:spPr>
          <a:xfrm>
            <a:off x="3485369" y="2558054"/>
            <a:ext cx="5325010" cy="4299946"/>
          </a:xfrm>
          <a:prstGeom prst="rect">
            <a:avLst/>
          </a:prstGeom>
        </p:spPr>
      </p:pic>
    </p:spTree>
    <p:extLst>
      <p:ext uri="{BB962C8B-B14F-4D97-AF65-F5344CB8AC3E}">
        <p14:creationId xmlns:p14="http://schemas.microsoft.com/office/powerpoint/2010/main" val="761728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a:t>「白い皿」を</a:t>
            </a:r>
            <a:br>
              <a:rPr kumimoji="1" lang="en-US" altLang="ja-JP" dirty="0"/>
            </a:br>
            <a:r>
              <a:rPr kumimoji="1" lang="ja-JP" altLang="en-US" dirty="0"/>
              <a:t>「ありがとうの皿」に変えよう</a:t>
            </a:r>
          </a:p>
        </p:txBody>
      </p:sp>
      <p:sp>
        <p:nvSpPr>
          <p:cNvPr id="3" name="テキスト プレースホルダー 2"/>
          <p:cNvSpPr>
            <a:spLocks noGrp="1"/>
          </p:cNvSpPr>
          <p:nvPr>
            <p:ph type="body" idx="1"/>
          </p:nvPr>
        </p:nvSpPr>
        <p:spPr>
          <a:xfrm>
            <a:off x="457200" y="1535113"/>
            <a:ext cx="3771920" cy="639762"/>
          </a:xfrm>
        </p:spPr>
        <p:txBody>
          <a:bodyPr/>
          <a:lstStyle/>
          <a:p>
            <a:pPr algn="ctr"/>
            <a:r>
              <a:rPr lang="ja-JP" altLang="en-US" dirty="0"/>
              <a:t>白い</a:t>
            </a:r>
            <a:r>
              <a:rPr kumimoji="1" lang="ja-JP" altLang="en-US" dirty="0"/>
              <a:t>皿</a:t>
            </a:r>
          </a:p>
        </p:txBody>
      </p:sp>
      <p:pic>
        <p:nvPicPr>
          <p:cNvPr id="8" name="コンテンツ プレースホルダー 7" descr="ただの皿.jpg"/>
          <p:cNvPicPr>
            <a:picLocks noGrp="1" noChangeAspect="1"/>
          </p:cNvPicPr>
          <p:nvPr>
            <p:ph sz="half" idx="2"/>
          </p:nvPr>
        </p:nvPicPr>
        <p:blipFill>
          <a:blip r:embed="rId3">
            <a:extLst>
              <a:ext uri="{28A0092B-C50C-407E-A947-70E740481C1C}">
                <a14:useLocalDpi xmlns:a14="http://schemas.microsoft.com/office/drawing/2010/main" val="0"/>
              </a:ext>
            </a:extLst>
          </a:blip>
          <a:srcRect l="-34853" r="-34853"/>
          <a:stretch>
            <a:fillRect/>
          </a:stretch>
        </p:blipFill>
        <p:spPr>
          <a:xfrm>
            <a:off x="-115693" y="2174875"/>
            <a:ext cx="5196139" cy="3951288"/>
          </a:xfrm>
        </p:spPr>
      </p:pic>
      <p:sp>
        <p:nvSpPr>
          <p:cNvPr id="5" name="テキスト プレースホルダー 4"/>
          <p:cNvSpPr>
            <a:spLocks noGrp="1"/>
          </p:cNvSpPr>
          <p:nvPr>
            <p:ph type="body" sz="quarter" idx="3"/>
          </p:nvPr>
        </p:nvSpPr>
        <p:spPr>
          <a:xfrm>
            <a:off x="4909970" y="1535113"/>
            <a:ext cx="3776830" cy="639762"/>
          </a:xfrm>
        </p:spPr>
        <p:txBody>
          <a:bodyPr/>
          <a:lstStyle/>
          <a:p>
            <a:pPr algn="ctr"/>
            <a:r>
              <a:rPr kumimoji="1" lang="ja-JP" altLang="en-US" dirty="0"/>
              <a:t>ありがとうの皿</a:t>
            </a:r>
          </a:p>
        </p:txBody>
      </p:sp>
      <p:sp>
        <p:nvSpPr>
          <p:cNvPr id="7" name="右矢印 6"/>
          <p:cNvSpPr/>
          <p:nvPr/>
        </p:nvSpPr>
        <p:spPr>
          <a:xfrm>
            <a:off x="4229120" y="3757988"/>
            <a:ext cx="680850" cy="628513"/>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pic>
        <p:nvPicPr>
          <p:cNvPr id="10" name="コンテンツ プレースホルダー 9" descr="IMG_1549.pdf"/>
          <p:cNvPicPr>
            <a:picLocks noGrp="1" noChangeAspect="1"/>
          </p:cNvPicPr>
          <p:nvPr>
            <p:ph sz="quarter" idx="4"/>
          </p:nvPr>
        </p:nvPicPr>
        <p:blipFill rotWithShape="1">
          <a:blip r:embed="rId4">
            <a:extLst>
              <a:ext uri="{28A0092B-C50C-407E-A947-70E740481C1C}">
                <a14:useLocalDpi xmlns:a14="http://schemas.microsoft.com/office/drawing/2010/main" val="0"/>
              </a:ext>
            </a:extLst>
          </a:blip>
          <a:srcRect t="15458" b="22280"/>
          <a:stretch/>
        </p:blipFill>
        <p:spPr>
          <a:xfrm rot="5400000">
            <a:off x="4840114" y="2369965"/>
            <a:ext cx="4041775" cy="3561110"/>
          </a:xfrm>
        </p:spPr>
      </p:pic>
    </p:spTree>
    <p:extLst>
      <p:ext uri="{BB962C8B-B14F-4D97-AF65-F5344CB8AC3E}">
        <p14:creationId xmlns:p14="http://schemas.microsoft.com/office/powerpoint/2010/main" val="320351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皿</a:t>
            </a:r>
            <a:r>
              <a:rPr lang="ja-JP" altLang="en-US" dirty="0"/>
              <a:t>の</a:t>
            </a:r>
            <a:r>
              <a:rPr lang="ja-JP" altLang="en-US" dirty="0">
                <a:solidFill>
                  <a:srgbClr val="000000"/>
                </a:solidFill>
              </a:rPr>
              <a:t>表側</a:t>
            </a:r>
            <a:r>
              <a:rPr lang="ja-JP" altLang="en-US" dirty="0"/>
              <a:t>に</a:t>
            </a:r>
            <a:r>
              <a:rPr kumimoji="1" lang="ja-JP" altLang="en-US" dirty="0"/>
              <a:t>名前を書きます</a:t>
            </a:r>
          </a:p>
        </p:txBody>
      </p:sp>
      <p:pic>
        <p:nvPicPr>
          <p:cNvPr id="4" name="コンテンツ プレースホルダー 3" descr="ありがとうの皿名前.jpg"/>
          <p:cNvPicPr>
            <a:picLocks noGrp="1" noChangeAspect="1"/>
          </p:cNvPicPr>
          <p:nvPr>
            <p:ph idx="1"/>
          </p:nvPr>
        </p:nvPicPr>
        <p:blipFill>
          <a:blip r:embed="rId3">
            <a:extLst>
              <a:ext uri="{28A0092B-C50C-407E-A947-70E740481C1C}">
                <a14:useLocalDpi xmlns:a14="http://schemas.microsoft.com/office/drawing/2010/main" val="0"/>
              </a:ext>
            </a:extLst>
          </a:blip>
          <a:srcRect l="-71275" r="-71275"/>
          <a:stretch>
            <a:fillRect/>
          </a:stretch>
        </p:blipFill>
        <p:spPr/>
      </p:pic>
    </p:spTree>
    <p:extLst>
      <p:ext uri="{BB962C8B-B14F-4D97-AF65-F5344CB8AC3E}">
        <p14:creationId xmlns:p14="http://schemas.microsoft.com/office/powerpoint/2010/main" val="3595388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3881870" y="1164391"/>
            <a:ext cx="1440258" cy="57613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4000" dirty="0"/>
              <a:t>教卓</a:t>
            </a:r>
          </a:p>
        </p:txBody>
      </p:sp>
      <p:sp>
        <p:nvSpPr>
          <p:cNvPr id="5" name="円/楕円 4"/>
          <p:cNvSpPr/>
          <p:nvPr/>
        </p:nvSpPr>
        <p:spPr>
          <a:xfrm>
            <a:off x="3508992" y="2514054"/>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0" name="円/楕円 19"/>
          <p:cNvSpPr/>
          <p:nvPr/>
        </p:nvSpPr>
        <p:spPr>
          <a:xfrm>
            <a:off x="2928171" y="2514054"/>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1" name="円/楕円 20"/>
          <p:cNvSpPr/>
          <p:nvPr/>
        </p:nvSpPr>
        <p:spPr>
          <a:xfrm>
            <a:off x="2321161" y="2514054"/>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2" name="円/楕円 21"/>
          <p:cNvSpPr/>
          <p:nvPr/>
        </p:nvSpPr>
        <p:spPr>
          <a:xfrm>
            <a:off x="4096060" y="2514054"/>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3" name="円/楕円 22"/>
          <p:cNvSpPr/>
          <p:nvPr/>
        </p:nvSpPr>
        <p:spPr>
          <a:xfrm>
            <a:off x="4706724" y="2514054"/>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4" name="円/楕円 23"/>
          <p:cNvSpPr/>
          <p:nvPr/>
        </p:nvSpPr>
        <p:spPr>
          <a:xfrm>
            <a:off x="5316324" y="2514054"/>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5" name="円/楕円 24"/>
          <p:cNvSpPr/>
          <p:nvPr/>
        </p:nvSpPr>
        <p:spPr>
          <a:xfrm>
            <a:off x="5906448" y="2514054"/>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6" name="円/楕円 25"/>
          <p:cNvSpPr/>
          <p:nvPr/>
        </p:nvSpPr>
        <p:spPr>
          <a:xfrm>
            <a:off x="6960280" y="2873777"/>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7" name="円/楕円 26"/>
          <p:cNvSpPr/>
          <p:nvPr/>
        </p:nvSpPr>
        <p:spPr>
          <a:xfrm>
            <a:off x="1862897" y="2873777"/>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8" name="円/楕円 27"/>
          <p:cNvSpPr/>
          <p:nvPr/>
        </p:nvSpPr>
        <p:spPr>
          <a:xfrm>
            <a:off x="1541812" y="3332069"/>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9" name="円/楕円 28"/>
          <p:cNvSpPr/>
          <p:nvPr/>
        </p:nvSpPr>
        <p:spPr>
          <a:xfrm>
            <a:off x="7310006" y="3332069"/>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0" name="円/楕円 29"/>
          <p:cNvSpPr/>
          <p:nvPr/>
        </p:nvSpPr>
        <p:spPr>
          <a:xfrm>
            <a:off x="1541512" y="3961308"/>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1" name="円/楕円 30"/>
          <p:cNvSpPr/>
          <p:nvPr/>
        </p:nvSpPr>
        <p:spPr>
          <a:xfrm>
            <a:off x="1541812" y="4570908"/>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2" name="円/楕円 31"/>
          <p:cNvSpPr/>
          <p:nvPr/>
        </p:nvSpPr>
        <p:spPr>
          <a:xfrm>
            <a:off x="1862897" y="5065936"/>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3" name="円/楕円 32"/>
          <p:cNvSpPr/>
          <p:nvPr/>
        </p:nvSpPr>
        <p:spPr>
          <a:xfrm>
            <a:off x="2321161" y="5408562"/>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4" name="円/楕円 33"/>
          <p:cNvSpPr/>
          <p:nvPr/>
        </p:nvSpPr>
        <p:spPr>
          <a:xfrm>
            <a:off x="7310006" y="3961308"/>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5" name="円/楕円 34"/>
          <p:cNvSpPr/>
          <p:nvPr/>
        </p:nvSpPr>
        <p:spPr>
          <a:xfrm>
            <a:off x="7310006" y="4570908"/>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6" name="円/楕円 35"/>
          <p:cNvSpPr/>
          <p:nvPr/>
        </p:nvSpPr>
        <p:spPr>
          <a:xfrm>
            <a:off x="6961671" y="5065936"/>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7" name="円/楕円 36"/>
          <p:cNvSpPr/>
          <p:nvPr/>
        </p:nvSpPr>
        <p:spPr>
          <a:xfrm>
            <a:off x="5906448" y="5408562"/>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8" name="円/楕円 37"/>
          <p:cNvSpPr/>
          <p:nvPr/>
        </p:nvSpPr>
        <p:spPr>
          <a:xfrm>
            <a:off x="3508992" y="5408562"/>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9" name="円/楕円 38"/>
          <p:cNvSpPr/>
          <p:nvPr/>
        </p:nvSpPr>
        <p:spPr>
          <a:xfrm>
            <a:off x="4096060" y="5408562"/>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0" name="円/楕円 39"/>
          <p:cNvSpPr/>
          <p:nvPr/>
        </p:nvSpPr>
        <p:spPr>
          <a:xfrm>
            <a:off x="4706724" y="5408562"/>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1" name="円/楕円 40"/>
          <p:cNvSpPr/>
          <p:nvPr/>
        </p:nvSpPr>
        <p:spPr>
          <a:xfrm>
            <a:off x="5316324" y="5408562"/>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2" name="円/楕円 41"/>
          <p:cNvSpPr/>
          <p:nvPr/>
        </p:nvSpPr>
        <p:spPr>
          <a:xfrm>
            <a:off x="2928171" y="5408562"/>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3" name="円/楕円 42"/>
          <p:cNvSpPr/>
          <p:nvPr/>
        </p:nvSpPr>
        <p:spPr>
          <a:xfrm>
            <a:off x="6502016" y="2514054"/>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4" name="円/楕円 43"/>
          <p:cNvSpPr/>
          <p:nvPr/>
        </p:nvSpPr>
        <p:spPr>
          <a:xfrm>
            <a:off x="6503407" y="5408562"/>
            <a:ext cx="458264" cy="45829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46" name="直線矢印コネクタ 45"/>
          <p:cNvCxnSpPr/>
          <p:nvPr/>
        </p:nvCxnSpPr>
        <p:spPr>
          <a:xfrm>
            <a:off x="2172143" y="4144625"/>
            <a:ext cx="60701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7" name="直線矢印コネクタ 46"/>
          <p:cNvCxnSpPr/>
          <p:nvPr/>
        </p:nvCxnSpPr>
        <p:spPr>
          <a:xfrm>
            <a:off x="4622564" y="3063279"/>
            <a:ext cx="0" cy="62923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8" name="直線矢印コネクタ 47"/>
          <p:cNvCxnSpPr/>
          <p:nvPr/>
        </p:nvCxnSpPr>
        <p:spPr>
          <a:xfrm flipV="1">
            <a:off x="4608916" y="4666932"/>
            <a:ext cx="0" cy="58086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9" name="直線矢印コネクタ 48"/>
          <p:cNvCxnSpPr/>
          <p:nvPr/>
        </p:nvCxnSpPr>
        <p:spPr>
          <a:xfrm flipH="1">
            <a:off x="6503407" y="4151535"/>
            <a:ext cx="595568"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53" name="テキスト ボックス 52"/>
          <p:cNvSpPr txBox="1"/>
          <p:nvPr/>
        </p:nvSpPr>
        <p:spPr>
          <a:xfrm>
            <a:off x="2825597" y="3828369"/>
            <a:ext cx="3677810"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kumimoji="1" lang="ja-JP" altLang="en-US" sz="3600" dirty="0"/>
              <a:t>中心を向いて座る</a:t>
            </a:r>
          </a:p>
        </p:txBody>
      </p:sp>
    </p:spTree>
    <p:extLst>
      <p:ext uri="{BB962C8B-B14F-4D97-AF65-F5344CB8AC3E}">
        <p14:creationId xmlns:p14="http://schemas.microsoft.com/office/powerpoint/2010/main" val="2514442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a:t>「ありがとうの皿」のワークのやり方</a:t>
            </a:r>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3092535248"/>
              </p:ext>
            </p:extLst>
          </p:nvPr>
        </p:nvGraphicFramePr>
        <p:xfrm>
          <a:off x="0" y="1600200"/>
          <a:ext cx="9144000" cy="5107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円形吹き出し 2"/>
          <p:cNvSpPr/>
          <p:nvPr/>
        </p:nvSpPr>
        <p:spPr>
          <a:xfrm>
            <a:off x="0" y="1260317"/>
            <a:ext cx="2674189" cy="1583951"/>
          </a:xfrm>
          <a:prstGeom prst="wedgeEllipseCallout">
            <a:avLst>
              <a:gd name="adj1" fmla="val 30750"/>
              <a:gd name="adj2" fmla="val 79688"/>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3200" dirty="0"/>
              <a:t>自分の名前を忘れずに！</a:t>
            </a:r>
          </a:p>
        </p:txBody>
      </p:sp>
      <p:sp>
        <p:nvSpPr>
          <p:cNvPr id="5" name="角丸四角形 4"/>
          <p:cNvSpPr/>
          <p:nvPr/>
        </p:nvSpPr>
        <p:spPr>
          <a:xfrm>
            <a:off x="2935244" y="1600200"/>
            <a:ext cx="3276000" cy="1656000"/>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 name="角丸四角形 5"/>
          <p:cNvSpPr/>
          <p:nvPr/>
        </p:nvSpPr>
        <p:spPr>
          <a:xfrm>
            <a:off x="4673883" y="3336552"/>
            <a:ext cx="3276000" cy="1656000"/>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2951119" y="5068059"/>
            <a:ext cx="3240000" cy="1656000"/>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 name="角丸四角形 7"/>
          <p:cNvSpPr/>
          <p:nvPr/>
        </p:nvSpPr>
        <p:spPr>
          <a:xfrm>
            <a:off x="1191490" y="3336552"/>
            <a:ext cx="3276000" cy="1656000"/>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7119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コンテンツ プレースホルダー 4"/>
          <p:cNvPicPr>
            <a:picLocks noGrp="1" noChangeAspect="1"/>
          </p:cNvPicPr>
          <p:nvPr>
            <p:ph idx="1"/>
          </p:nvPr>
        </p:nvPicPr>
        <p:blipFill>
          <a:blip r:embed="rId3"/>
          <a:srcRect l="-26369" r="-26369"/>
          <a:stretch>
            <a:fillRect/>
          </a:stretch>
        </p:blipFill>
        <p:spPr>
          <a:xfrm>
            <a:off x="-1897128" y="1157402"/>
            <a:ext cx="12910122" cy="5700598"/>
          </a:xfrm>
        </p:spPr>
      </p:pic>
      <p:sp>
        <p:nvSpPr>
          <p:cNvPr id="2" name="タイトル 1"/>
          <p:cNvSpPr>
            <a:spLocks noGrp="1"/>
          </p:cNvSpPr>
          <p:nvPr>
            <p:ph type="title"/>
          </p:nvPr>
        </p:nvSpPr>
        <p:spPr/>
        <p:txBody>
          <a:bodyPr/>
          <a:lstStyle/>
          <a:p>
            <a:r>
              <a:rPr lang="ja-JP" altLang="en-US" dirty="0"/>
              <a:t>メッセージを書く際のポイント</a:t>
            </a:r>
            <a:endParaRPr kumimoji="1" lang="ja-JP" altLang="en-US" dirty="0"/>
          </a:p>
        </p:txBody>
      </p:sp>
      <p:sp>
        <p:nvSpPr>
          <p:cNvPr id="5" name="テキスト ボックス 4"/>
          <p:cNvSpPr txBox="1"/>
          <p:nvPr/>
        </p:nvSpPr>
        <p:spPr>
          <a:xfrm>
            <a:off x="1065316" y="1847207"/>
            <a:ext cx="2118323" cy="646331"/>
          </a:xfrm>
          <a:prstGeom prst="rect">
            <a:avLst/>
          </a:prstGeom>
          <a:noFill/>
        </p:spPr>
        <p:txBody>
          <a:bodyPr wrap="square" rtlCol="0">
            <a:spAutoFit/>
          </a:bodyPr>
          <a:lstStyle/>
          <a:p>
            <a:r>
              <a:rPr kumimoji="1" lang="ja-JP" altLang="en-US" sz="3600" dirty="0"/>
              <a:t>けなす</a:t>
            </a:r>
          </a:p>
        </p:txBody>
      </p:sp>
      <p:sp>
        <p:nvSpPr>
          <p:cNvPr id="6" name="テキスト ボックス 5"/>
          <p:cNvSpPr txBox="1"/>
          <p:nvPr/>
        </p:nvSpPr>
        <p:spPr>
          <a:xfrm>
            <a:off x="1208404" y="2582115"/>
            <a:ext cx="2118323" cy="646331"/>
          </a:xfrm>
          <a:prstGeom prst="rect">
            <a:avLst/>
          </a:prstGeom>
          <a:noFill/>
        </p:spPr>
        <p:txBody>
          <a:bodyPr wrap="square" rtlCol="0">
            <a:spAutoFit/>
          </a:bodyPr>
          <a:lstStyle/>
          <a:p>
            <a:r>
              <a:rPr lang="ja-JP" altLang="en-US" sz="3600" dirty="0"/>
              <a:t>否定</a:t>
            </a:r>
            <a:endParaRPr kumimoji="1" lang="ja-JP" altLang="en-US" sz="3600" dirty="0"/>
          </a:p>
        </p:txBody>
      </p:sp>
      <p:sp>
        <p:nvSpPr>
          <p:cNvPr id="7" name="テキスト ボックス 6"/>
          <p:cNvSpPr txBox="1"/>
          <p:nvPr/>
        </p:nvSpPr>
        <p:spPr>
          <a:xfrm>
            <a:off x="832806" y="3228446"/>
            <a:ext cx="2118323" cy="646331"/>
          </a:xfrm>
          <a:prstGeom prst="rect">
            <a:avLst/>
          </a:prstGeom>
          <a:noFill/>
        </p:spPr>
        <p:txBody>
          <a:bodyPr wrap="square" rtlCol="0">
            <a:spAutoFit/>
          </a:bodyPr>
          <a:lstStyle/>
          <a:p>
            <a:r>
              <a:rPr lang="ja-JP" altLang="en-US" sz="3600" dirty="0"/>
              <a:t>からかう</a:t>
            </a:r>
            <a:endParaRPr kumimoji="1" lang="ja-JP" altLang="en-US" sz="3600" dirty="0"/>
          </a:p>
        </p:txBody>
      </p:sp>
      <p:sp>
        <p:nvSpPr>
          <p:cNvPr id="9" name="乗算記号 8"/>
          <p:cNvSpPr/>
          <p:nvPr/>
        </p:nvSpPr>
        <p:spPr>
          <a:xfrm>
            <a:off x="689718" y="1847207"/>
            <a:ext cx="2261411" cy="2146618"/>
          </a:xfrm>
          <a:prstGeom prst="mathMultiply">
            <a:avLst>
              <a:gd name="adj1" fmla="val 5187"/>
            </a:avLst>
          </a:prstGeom>
          <a:solidFill>
            <a:schemeClr val="accent2"/>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pic>
        <p:nvPicPr>
          <p:cNvPr id="11" name="図 10"/>
          <p:cNvPicPr>
            <a:picLocks noChangeAspect="1"/>
          </p:cNvPicPr>
          <p:nvPr/>
        </p:nvPicPr>
        <p:blipFill>
          <a:blip r:embed="rId4"/>
          <a:stretch>
            <a:fillRect/>
          </a:stretch>
        </p:blipFill>
        <p:spPr>
          <a:xfrm>
            <a:off x="2699809" y="1847207"/>
            <a:ext cx="1539072" cy="1539072"/>
          </a:xfrm>
          <a:prstGeom prst="rect">
            <a:avLst/>
          </a:prstGeom>
        </p:spPr>
      </p:pic>
      <p:pic>
        <p:nvPicPr>
          <p:cNvPr id="12" name="図 11"/>
          <p:cNvPicPr>
            <a:picLocks noChangeAspect="1"/>
          </p:cNvPicPr>
          <p:nvPr/>
        </p:nvPicPr>
        <p:blipFill>
          <a:blip r:embed="rId5"/>
          <a:stretch>
            <a:fillRect/>
          </a:stretch>
        </p:blipFill>
        <p:spPr>
          <a:xfrm>
            <a:off x="3980849" y="2582115"/>
            <a:ext cx="1150556" cy="1849223"/>
          </a:xfrm>
          <a:prstGeom prst="rect">
            <a:avLst/>
          </a:prstGeom>
        </p:spPr>
      </p:pic>
      <p:sp>
        <p:nvSpPr>
          <p:cNvPr id="13" name="円/楕円 12"/>
          <p:cNvSpPr/>
          <p:nvPr/>
        </p:nvSpPr>
        <p:spPr>
          <a:xfrm>
            <a:off x="3326727" y="2164507"/>
            <a:ext cx="1804678" cy="1710270"/>
          </a:xfrm>
          <a:prstGeom prst="ellipse">
            <a:avLst/>
          </a:prstGeom>
          <a:noFill/>
          <a:ln w="76200" cmpd="sng"/>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pic>
        <p:nvPicPr>
          <p:cNvPr id="14" name="図 13"/>
          <p:cNvPicPr>
            <a:picLocks noChangeAspect="1"/>
          </p:cNvPicPr>
          <p:nvPr/>
        </p:nvPicPr>
        <p:blipFill>
          <a:blip r:embed="rId6"/>
          <a:stretch>
            <a:fillRect/>
          </a:stretch>
        </p:blipFill>
        <p:spPr>
          <a:xfrm>
            <a:off x="5131405" y="1678055"/>
            <a:ext cx="3152333" cy="972903"/>
          </a:xfrm>
          <a:prstGeom prst="rect">
            <a:avLst/>
          </a:prstGeom>
        </p:spPr>
      </p:pic>
      <p:pic>
        <p:nvPicPr>
          <p:cNvPr id="16" name="図 15"/>
          <p:cNvPicPr>
            <a:picLocks noChangeAspect="1"/>
          </p:cNvPicPr>
          <p:nvPr/>
        </p:nvPicPr>
        <p:blipFill>
          <a:blip r:embed="rId7"/>
          <a:stretch>
            <a:fillRect/>
          </a:stretch>
        </p:blipFill>
        <p:spPr>
          <a:xfrm>
            <a:off x="5479998" y="3388344"/>
            <a:ext cx="2595897" cy="1144564"/>
          </a:xfrm>
          <a:prstGeom prst="rect">
            <a:avLst/>
          </a:prstGeom>
        </p:spPr>
      </p:pic>
      <p:grpSp>
        <p:nvGrpSpPr>
          <p:cNvPr id="21" name="図形グループ 20"/>
          <p:cNvGrpSpPr/>
          <p:nvPr/>
        </p:nvGrpSpPr>
        <p:grpSpPr>
          <a:xfrm>
            <a:off x="5479998" y="2582115"/>
            <a:ext cx="2662528" cy="881188"/>
            <a:chOff x="5654838" y="1996546"/>
            <a:chExt cx="8284452" cy="2649510"/>
          </a:xfrm>
        </p:grpSpPr>
        <p:pic>
          <p:nvPicPr>
            <p:cNvPr id="17" name="図 16"/>
            <p:cNvPicPr>
              <a:picLocks noChangeAspect="1"/>
            </p:cNvPicPr>
            <p:nvPr/>
          </p:nvPicPr>
          <p:blipFill>
            <a:blip r:embed="rId8"/>
            <a:stretch>
              <a:fillRect/>
            </a:stretch>
          </p:blipFill>
          <p:spPr>
            <a:xfrm>
              <a:off x="5654838" y="2182256"/>
              <a:ext cx="2628900" cy="2463800"/>
            </a:xfrm>
            <a:prstGeom prst="rect">
              <a:avLst/>
            </a:prstGeom>
          </p:spPr>
        </p:pic>
        <p:pic>
          <p:nvPicPr>
            <p:cNvPr id="18" name="図 17"/>
            <p:cNvPicPr>
              <a:picLocks noChangeAspect="1"/>
            </p:cNvPicPr>
            <p:nvPr/>
          </p:nvPicPr>
          <p:blipFill>
            <a:blip r:embed="rId8"/>
            <a:stretch>
              <a:fillRect/>
            </a:stretch>
          </p:blipFill>
          <p:spPr>
            <a:xfrm>
              <a:off x="7829550" y="2109694"/>
              <a:ext cx="2628900" cy="2463800"/>
            </a:xfrm>
            <a:prstGeom prst="rect">
              <a:avLst/>
            </a:prstGeom>
          </p:spPr>
        </p:pic>
        <p:pic>
          <p:nvPicPr>
            <p:cNvPr id="19" name="図 18"/>
            <p:cNvPicPr>
              <a:picLocks noChangeAspect="1"/>
            </p:cNvPicPr>
            <p:nvPr/>
          </p:nvPicPr>
          <p:blipFill>
            <a:blip r:embed="rId9"/>
            <a:stretch>
              <a:fillRect/>
            </a:stretch>
          </p:blipFill>
          <p:spPr>
            <a:xfrm>
              <a:off x="10118229" y="2182256"/>
              <a:ext cx="2628900" cy="2463800"/>
            </a:xfrm>
            <a:prstGeom prst="rect">
              <a:avLst/>
            </a:prstGeom>
          </p:spPr>
        </p:pic>
        <p:pic>
          <p:nvPicPr>
            <p:cNvPr id="20" name="図 19"/>
            <p:cNvPicPr>
              <a:picLocks noChangeAspect="1"/>
            </p:cNvPicPr>
            <p:nvPr/>
          </p:nvPicPr>
          <p:blipFill>
            <a:blip r:embed="rId10"/>
            <a:stretch>
              <a:fillRect/>
            </a:stretch>
          </p:blipFill>
          <p:spPr>
            <a:xfrm>
              <a:off x="12326390" y="1996546"/>
              <a:ext cx="1612900" cy="2463800"/>
            </a:xfrm>
            <a:prstGeom prst="rect">
              <a:avLst/>
            </a:prstGeom>
          </p:spPr>
        </p:pic>
      </p:grpSp>
    </p:spTree>
    <p:extLst>
      <p:ext uri="{BB962C8B-B14F-4D97-AF65-F5344CB8AC3E}">
        <p14:creationId xmlns:p14="http://schemas.microsoft.com/office/powerpoint/2010/main" val="346999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500"/>
                            </p:stCondLst>
                            <p:childTnLst>
                              <p:par>
                                <p:cTn id="15" presetID="22" presetClass="entr" presetSubtype="1"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par>
                          <p:cTn id="26" fill="hold">
                            <p:stCondLst>
                              <p:cond delay="500"/>
                            </p:stCondLst>
                            <p:childTnLst>
                              <p:par>
                                <p:cTn id="27" presetID="22" presetClass="entr" presetSubtype="1"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up)">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10"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solidFill>
                  <a:srgbClr val="000000"/>
                </a:solidFill>
              </a:rPr>
              <a:t>メッセージの例</a:t>
            </a:r>
          </a:p>
        </p:txBody>
      </p:sp>
      <p:sp>
        <p:nvSpPr>
          <p:cNvPr id="3" name="コンテンツ プレースホルダー 2"/>
          <p:cNvSpPr>
            <a:spLocks noGrp="1"/>
          </p:cNvSpPr>
          <p:nvPr>
            <p:ph idx="1"/>
          </p:nvPr>
        </p:nvSpPr>
        <p:spPr/>
        <p:txBody>
          <a:bodyPr>
            <a:normAutofit lnSpcReduction="10000"/>
          </a:bodyPr>
          <a:lstStyle/>
          <a:p>
            <a:r>
              <a:rPr kumimoji="1" lang="ja-JP" altLang="en-US" dirty="0">
                <a:solidFill>
                  <a:srgbClr val="000000"/>
                </a:solidFill>
              </a:rPr>
              <a:t>休んだ時にノートを見せてくれてありがとう。</a:t>
            </a:r>
            <a:endParaRPr kumimoji="1" lang="en-US" altLang="ja-JP" dirty="0">
              <a:solidFill>
                <a:srgbClr val="000000"/>
              </a:solidFill>
            </a:endParaRPr>
          </a:p>
          <a:p>
            <a:r>
              <a:rPr kumimoji="1" lang="ja-JP" altLang="en-US" dirty="0">
                <a:solidFill>
                  <a:srgbClr val="000000"/>
                </a:solidFill>
              </a:rPr>
              <a:t>部活動でいつも助けてもらっているよ。これからもよろしく。</a:t>
            </a:r>
            <a:endParaRPr kumimoji="1" lang="en-US" altLang="ja-JP" dirty="0">
              <a:solidFill>
                <a:srgbClr val="000000"/>
              </a:solidFill>
            </a:endParaRPr>
          </a:p>
          <a:p>
            <a:r>
              <a:rPr lang="ja-JP" altLang="en-US" dirty="0">
                <a:solidFill>
                  <a:srgbClr val="000000"/>
                </a:solidFill>
              </a:rPr>
              <a:t>朝いつも「おはよう」とあいさつしてくれるの、実はとてもうれしいんだ。</a:t>
            </a:r>
            <a:endParaRPr lang="en-US" altLang="ja-JP" dirty="0">
              <a:solidFill>
                <a:srgbClr val="000000"/>
              </a:solidFill>
            </a:endParaRPr>
          </a:p>
          <a:p>
            <a:r>
              <a:rPr lang="ja-JP" altLang="en-US" dirty="0">
                <a:solidFill>
                  <a:srgbClr val="000000"/>
                </a:solidFill>
              </a:rPr>
              <a:t>運動が得意だよね。体育祭でも大活躍だったね。</a:t>
            </a:r>
            <a:endParaRPr lang="en-US" altLang="ja-JP" dirty="0">
              <a:solidFill>
                <a:srgbClr val="000000"/>
              </a:solidFill>
            </a:endParaRPr>
          </a:p>
          <a:p>
            <a:r>
              <a:rPr lang="ja-JP" altLang="en-US" dirty="0">
                <a:solidFill>
                  <a:srgbClr val="000000"/>
                </a:solidFill>
              </a:rPr>
              <a:t>いてくれるだけで、なんだか落ち着くんだよね。ありがとう。</a:t>
            </a:r>
            <a:endParaRPr lang="en-US" altLang="ja-JP" dirty="0">
              <a:solidFill>
                <a:srgbClr val="000000"/>
              </a:solidFill>
            </a:endParaRPr>
          </a:p>
          <a:p>
            <a:endParaRPr lang="en-US" altLang="ja-JP" dirty="0">
              <a:solidFill>
                <a:srgbClr val="000000"/>
              </a:solidFill>
            </a:endParaRPr>
          </a:p>
          <a:p>
            <a:endParaRPr kumimoji="1" lang="ja-JP" altLang="en-US" dirty="0">
              <a:solidFill>
                <a:srgbClr val="000000"/>
              </a:solidFill>
            </a:endParaRPr>
          </a:p>
        </p:txBody>
      </p:sp>
    </p:spTree>
    <p:extLst>
      <p:ext uri="{BB962C8B-B14F-4D97-AF65-F5344CB8AC3E}">
        <p14:creationId xmlns:p14="http://schemas.microsoft.com/office/powerpoint/2010/main" val="1470499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a:t>今の気持ちを味わおう</a:t>
            </a:r>
          </a:p>
        </p:txBody>
      </p:sp>
      <p:sp>
        <p:nvSpPr>
          <p:cNvPr id="3" name="コンテンツ プレースホルダー 2"/>
          <p:cNvSpPr>
            <a:spLocks noGrp="1"/>
          </p:cNvSpPr>
          <p:nvPr>
            <p:ph idx="1"/>
          </p:nvPr>
        </p:nvSpPr>
        <p:spPr>
          <a:xfrm>
            <a:off x="457200" y="1600200"/>
            <a:ext cx="5029199" cy="4525963"/>
          </a:xfrm>
        </p:spPr>
        <p:txBody>
          <a:bodyPr/>
          <a:lstStyle/>
          <a:p>
            <a:r>
              <a:rPr lang="ja-JP" altLang="en-US" dirty="0"/>
              <a:t>今持っている皿を持ち主</a:t>
            </a:r>
            <a:endParaRPr lang="en-US" altLang="ja-JP" dirty="0"/>
          </a:p>
          <a:p>
            <a:pPr marL="0" indent="0">
              <a:buNone/>
            </a:pPr>
            <a:r>
              <a:rPr lang="ja-JP" altLang="en-US" dirty="0"/>
              <a:t>　に渡してください。</a:t>
            </a:r>
            <a:endParaRPr lang="en-US" altLang="ja-JP" dirty="0"/>
          </a:p>
          <a:p>
            <a:endParaRPr lang="en-US" altLang="ja-JP" dirty="0"/>
          </a:p>
          <a:p>
            <a:r>
              <a:rPr lang="ja-JP" altLang="en-US" dirty="0"/>
              <a:t>皿を受け取ったら、</a:t>
            </a:r>
            <a:endParaRPr lang="en-US" altLang="ja-JP" dirty="0"/>
          </a:p>
          <a:p>
            <a:pPr marL="0" indent="0">
              <a:buNone/>
            </a:pPr>
            <a:r>
              <a:rPr lang="ja-JP" altLang="en-US" dirty="0"/>
              <a:t>　「ありがとうの皿」を眺めて、　</a:t>
            </a:r>
            <a:endParaRPr lang="en-US" altLang="ja-JP" dirty="0"/>
          </a:p>
          <a:p>
            <a:pPr marL="0" indent="0">
              <a:buNone/>
            </a:pPr>
            <a:r>
              <a:rPr lang="ja-JP" altLang="en-US" dirty="0"/>
              <a:t>　今の気持ちを味わってみ</a:t>
            </a:r>
            <a:endParaRPr lang="en-US" altLang="ja-JP" dirty="0"/>
          </a:p>
          <a:p>
            <a:pPr marL="0" indent="0">
              <a:buNone/>
            </a:pPr>
            <a:r>
              <a:rPr lang="ja-JP" altLang="en-US" dirty="0"/>
              <a:t>　てください。</a:t>
            </a:r>
            <a:endParaRPr lang="en-US" altLang="ja-JP" dirty="0"/>
          </a:p>
          <a:p>
            <a:endParaRPr kumimoji="1" lang="ja-JP" altLang="en-US" dirty="0"/>
          </a:p>
        </p:txBody>
      </p:sp>
      <p:pic>
        <p:nvPicPr>
          <p:cNvPr id="4" name="図 3"/>
          <p:cNvPicPr>
            <a:picLocks noChangeAspect="1"/>
          </p:cNvPicPr>
          <p:nvPr/>
        </p:nvPicPr>
        <p:blipFill>
          <a:blip r:embed="rId3"/>
          <a:stretch>
            <a:fillRect/>
          </a:stretch>
        </p:blipFill>
        <p:spPr>
          <a:xfrm>
            <a:off x="5000626" y="1311354"/>
            <a:ext cx="4381499" cy="5257800"/>
          </a:xfrm>
          <a:prstGeom prst="rect">
            <a:avLst/>
          </a:prstGeom>
        </p:spPr>
      </p:pic>
      <p:pic>
        <p:nvPicPr>
          <p:cNvPr id="6" name="コンテンツ プレースホルダー 9" descr="IMG_1549.pdf"/>
          <p:cNvPicPr>
            <a:picLocks noChangeAspect="1"/>
          </p:cNvPicPr>
          <p:nvPr/>
        </p:nvPicPr>
        <p:blipFill rotWithShape="1">
          <a:blip r:embed="rId4">
            <a:extLst>
              <a:ext uri="{28A0092B-C50C-407E-A947-70E740481C1C}">
                <a14:useLocalDpi xmlns:a14="http://schemas.microsoft.com/office/drawing/2010/main" val="0"/>
              </a:ext>
            </a:extLst>
          </a:blip>
          <a:srcRect t="15458" b="22280"/>
          <a:stretch/>
        </p:blipFill>
        <p:spPr>
          <a:xfrm rot="5400000">
            <a:off x="5849136" y="2059868"/>
            <a:ext cx="2282747" cy="2011273"/>
          </a:xfrm>
          <a:prstGeom prst="rect">
            <a:avLst/>
          </a:prstGeom>
        </p:spPr>
      </p:pic>
    </p:spTree>
    <p:extLst>
      <p:ext uri="{BB962C8B-B14F-4D97-AF65-F5344CB8AC3E}">
        <p14:creationId xmlns:p14="http://schemas.microsoft.com/office/powerpoint/2010/main" val="773847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4289437908"/>
              </p:ext>
            </p:extLst>
          </p:nvPr>
        </p:nvGraphicFramePr>
        <p:xfrm>
          <a:off x="457200" y="917811"/>
          <a:ext cx="8229600" cy="49337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6474228"/>
      </p:ext>
    </p:extLst>
  </p:cSld>
  <p:clrMapOvr>
    <a:masterClrMapping/>
  </p:clrMapOvr>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3AEAF6D7EADDCC46B7F1658E00A3F8A6" ma:contentTypeVersion="17" ma:contentTypeDescription="新しいドキュメントを作成します。" ma:contentTypeScope="" ma:versionID="7d01024ddb5db2ae0f143503465b8269">
  <xsd:schema xmlns:xsd="http://www.w3.org/2001/XMLSchema" xmlns:xs="http://www.w3.org/2001/XMLSchema" xmlns:p="http://schemas.microsoft.com/office/2006/metadata/properties" xmlns:ns2="83390223-ac78-471d-8b94-490f93f3d6a2" xmlns:ns3="1c19836c-4d06-4b18-b425-cf54d4379231" targetNamespace="http://schemas.microsoft.com/office/2006/metadata/properties" ma:root="true" ma:fieldsID="96397415dd4862853b56b4e2d33ce9f5" ns2:_="" ns3:_="">
    <xsd:import namespace="83390223-ac78-471d-8b94-490f93f3d6a2"/>
    <xsd:import namespace="1c19836c-4d06-4b18-b425-cf54d437923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Location" minOccurs="0"/>
                <xsd:element ref="ns3:MediaServiceGenerationTime" minOccurs="0"/>
                <xsd:element ref="ns3:MediaServiceEventHashCode" minOccurs="0"/>
                <xsd:element ref="ns3:MediaServiceOCR" minOccurs="0"/>
                <xsd:element ref="ns3:MediaServiceObjectDetectorVersions" minOccurs="0"/>
                <xsd:element ref="ns3:MediaServiceSearchProperties" minOccurs="0"/>
                <xsd:element ref="ns3:MediaServiceBillingMetadata" minOccurs="0"/>
                <xsd:element ref="ns3:_x62c5__x5f53__x5ba4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90223-ac78-471d-8b94-490f93f3d6a2"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6" nillable="true" ma:displayName="Taxonomy Catch All Column" ma:hidden="true" ma:list="{7d985537-120d-4a01-ab56-b8dba2d4c8f5}" ma:internalName="TaxCatchAll" ma:showField="CatchAllData" ma:web="83390223-ac78-471d-8b94-490f93f3d6a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c19836c-4d06-4b18-b425-cf54d437923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画像タグ" ma:readOnly="false" ma:fieldId="{5cf76f15-5ced-4ddc-b409-7134ff3c332f}" ma:taxonomyMulti="true" ma:sspId="2fa0fa3f-70e1-4769-a1b2-7e42ce768019" ma:termSetId="09814cd3-568e-fe90-9814-8d621ff8fb84" ma:anchorId="fba54fb3-c3e1-fe81-a776-ca4b69148c4d" ma:open="true" ma:isKeyword="false">
      <xsd:complexType>
        <xsd:sequence>
          <xsd:element ref="pc:Terms" minOccurs="0" maxOccurs="1"/>
        </xsd:sequence>
      </xsd:complex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_x62c5__x5f53__x5ba4_" ma:index="24" nillable="true" ma:displayName="担当室" ma:description="担当室を選択します。" ma:format="Dropdown" ma:internalName="_x62c5__x5f53__x5ba4_">
      <xsd:simpleType>
        <xsd:restriction base="dms:Choice">
          <xsd:enumeration value="企画"/>
          <xsd:enumeration value="教領"/>
          <xsd:enumeration value="理科"/>
          <xsd:enumeration value="情報"/>
          <xsd:enumeration value="支援"/>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390223-ac78-471d-8b94-490f93f3d6a2" xsi:nil="true"/>
    <lcf76f155ced4ddcb4097134ff3c332f xmlns="1c19836c-4d06-4b18-b425-cf54d4379231">
      <Terms xmlns="http://schemas.microsoft.com/office/infopath/2007/PartnerControls"/>
    </lcf76f155ced4ddcb4097134ff3c332f>
    <_x62c5__x5f53__x5ba4_ xmlns="1c19836c-4d06-4b18-b425-cf54d4379231" xsi:nil="true"/>
  </documentManagement>
</p:properties>
</file>

<file path=customXml/itemProps1.xml><?xml version="1.0" encoding="utf-8"?>
<ds:datastoreItem xmlns:ds="http://schemas.openxmlformats.org/officeDocument/2006/customXml" ds:itemID="{FB0635A7-F675-4B38-8A56-38F846F3D4E4}"/>
</file>

<file path=customXml/itemProps2.xml><?xml version="1.0" encoding="utf-8"?>
<ds:datastoreItem xmlns:ds="http://schemas.openxmlformats.org/officeDocument/2006/customXml" ds:itemID="{55AD2261-AA70-4AC4-B6DD-4205EB9DB74D}"/>
</file>

<file path=customXml/itemProps3.xml><?xml version="1.0" encoding="utf-8"?>
<ds:datastoreItem xmlns:ds="http://schemas.openxmlformats.org/officeDocument/2006/customXml" ds:itemID="{5DDFB480-03C7-4F68-A210-9DF39F676A19}"/>
</file>

<file path=docProps/app.xml><?xml version="1.0" encoding="utf-8"?>
<Properties xmlns="http://schemas.openxmlformats.org/officeDocument/2006/extended-properties" xmlns:vt="http://schemas.openxmlformats.org/officeDocument/2006/docPropsVTypes">
  <TotalTime>4584</TotalTime>
  <Words>1043</Words>
  <Application>Microsoft Office PowerPoint</Application>
  <PresentationFormat>画面に合わせる (4:3)</PresentationFormat>
  <Paragraphs>66</Paragraphs>
  <Slides>9</Slides>
  <Notes>9</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9</vt:i4>
      </vt:variant>
    </vt:vector>
  </HeadingPairs>
  <TitlesOfParts>
    <vt:vector size="12" baseType="lpstr">
      <vt:lpstr>Arial</vt:lpstr>
      <vt:lpstr>Calibri</vt:lpstr>
      <vt:lpstr>ホワイト</vt:lpstr>
      <vt:lpstr>こころのサポート授業 「ありがとうの皿」のワーク</vt:lpstr>
      <vt:lpstr>「白い皿」を 「ありがとうの皿」に変えよう</vt:lpstr>
      <vt:lpstr>皿の表側に名前を書きます</vt:lpstr>
      <vt:lpstr>PowerPoint プレゼンテーション</vt:lpstr>
      <vt:lpstr>「ありがとうの皿」のワークのやり方</vt:lpstr>
      <vt:lpstr>メッセージを書く際のポイント</vt:lpstr>
      <vt:lpstr>メッセージの例</vt:lpstr>
      <vt:lpstr>今の気持ちを味わおう</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「ありがとうの皿」のワーク</dc:title>
  <dc:creator>奥寺 遼太</dc:creator>
  <cp:lastModifiedBy>川村 晃博</cp:lastModifiedBy>
  <cp:revision>66</cp:revision>
  <cp:lastPrinted>2026-07-24T08:06:14Z</cp:lastPrinted>
  <dcterms:created xsi:type="dcterms:W3CDTF">2019-05-30T02:03:06Z</dcterms:created>
  <dcterms:modified xsi:type="dcterms:W3CDTF">2026-07-24T08:06:16Z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0x0101003AEAF6D7EADDCC46B7F1658E00A3F8A6</vt:lpwstr>
  </property>
</Properties>
</file>