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FEA0-DFF0-4CD7-8520-C3DF69478741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80A2-9259-42DA-8583-26BE3B9275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10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FEA0-DFF0-4CD7-8520-C3DF69478741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80A2-9259-42DA-8583-26BE3B9275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58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FEA0-DFF0-4CD7-8520-C3DF69478741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80A2-9259-42DA-8583-26BE3B9275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79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FEA0-DFF0-4CD7-8520-C3DF69478741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80A2-9259-42DA-8583-26BE3B9275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87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FEA0-DFF0-4CD7-8520-C3DF69478741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80A2-9259-42DA-8583-26BE3B9275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53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FEA0-DFF0-4CD7-8520-C3DF69478741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80A2-9259-42DA-8583-26BE3B9275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20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FEA0-DFF0-4CD7-8520-C3DF69478741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80A2-9259-42DA-8583-26BE3B9275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15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FEA0-DFF0-4CD7-8520-C3DF69478741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80A2-9259-42DA-8583-26BE3B9275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50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FEA0-DFF0-4CD7-8520-C3DF69478741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80A2-9259-42DA-8583-26BE3B9275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87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FEA0-DFF0-4CD7-8520-C3DF69478741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80A2-9259-42DA-8583-26BE3B9275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70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FEA0-DFF0-4CD7-8520-C3DF69478741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80A2-9259-42DA-8583-26BE3B9275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56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2FEA0-DFF0-4CD7-8520-C3DF69478741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80A2-9259-42DA-8583-26BE3B9275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80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円/楕円 18"/>
          <p:cNvSpPr/>
          <p:nvPr/>
        </p:nvSpPr>
        <p:spPr>
          <a:xfrm>
            <a:off x="2866541" y="3744731"/>
            <a:ext cx="3725103" cy="1584176"/>
          </a:xfrm>
          <a:prstGeom prst="ellipse">
            <a:avLst/>
          </a:prstGeom>
          <a:solidFill>
            <a:srgbClr val="66FF66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4860567" y="729510"/>
            <a:ext cx="3960440" cy="2267442"/>
          </a:xfrm>
          <a:prstGeom prst="roundRect">
            <a:avLst/>
          </a:prstGeom>
          <a:solidFill>
            <a:srgbClr val="00B0F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爆発 1 4"/>
          <p:cNvSpPr/>
          <p:nvPr/>
        </p:nvSpPr>
        <p:spPr>
          <a:xfrm>
            <a:off x="174321" y="364901"/>
            <a:ext cx="2379588" cy="180019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54892" y="876287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0000"/>
                </a:solidFill>
              </a:rPr>
              <a:t>事件・事故が発生！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2458877" y="792868"/>
            <a:ext cx="2350696" cy="80776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999397"/>
            <a:ext cx="18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１１０番通報</a:t>
            </a:r>
            <a:endParaRPr kumimoji="1" lang="ja-JP" altLang="en-US" sz="2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82744" y="719698"/>
            <a:ext cx="34163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　岩手県警察本部</a:t>
            </a:r>
            <a:endParaRPr kumimoji="1" lang="en-US" altLang="ja-JP" sz="2800" dirty="0" smtClean="0"/>
          </a:p>
          <a:p>
            <a:r>
              <a:rPr lang="ja-JP" altLang="en-US" sz="2800" dirty="0"/>
              <a:t>通信司</a:t>
            </a:r>
            <a:r>
              <a:rPr lang="ja-JP" altLang="en-US" sz="2800" dirty="0" smtClean="0"/>
              <a:t>令室（盛岡市）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91096" y="1775987"/>
            <a:ext cx="1826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各施設へ連絡</a:t>
            </a:r>
            <a:endParaRPr kumimoji="1" lang="ja-JP" altLang="en-US" sz="20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9552" y="2866946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00FF"/>
                </a:solidFill>
              </a:rPr>
              <a:t>各地域の警察署</a:t>
            </a:r>
            <a:endParaRPr kumimoji="1" lang="ja-JP" altLang="en-US" sz="3200" dirty="0">
              <a:solidFill>
                <a:srgbClr val="0000FF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17490" y="1697500"/>
            <a:ext cx="1863911" cy="478597"/>
          </a:xfrm>
          <a:prstGeom prst="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05810" y="3998210"/>
            <a:ext cx="32383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00FF"/>
                </a:solidFill>
              </a:rPr>
              <a:t>現場に近い交番・ちゅうざい所</a:t>
            </a:r>
            <a:endParaRPr kumimoji="1" lang="ja-JP" altLang="en-US" sz="3200" dirty="0">
              <a:solidFill>
                <a:srgbClr val="0000FF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87195" y="3744731"/>
            <a:ext cx="2239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00FF"/>
                </a:solidFill>
              </a:rPr>
              <a:t>現場に近いパトカー</a:t>
            </a:r>
            <a:endParaRPr kumimoji="1" lang="ja-JP" altLang="en-US" sz="3200" dirty="0">
              <a:solidFill>
                <a:srgbClr val="0000FF"/>
              </a:solidFill>
            </a:endParaRPr>
          </a:p>
        </p:txBody>
      </p:sp>
      <p:sp>
        <p:nvSpPr>
          <p:cNvPr id="21" name="下矢印 20"/>
          <p:cNvSpPr/>
          <p:nvPr/>
        </p:nvSpPr>
        <p:spPr>
          <a:xfrm rot="1824349">
            <a:off x="4590633" y="2768693"/>
            <a:ext cx="578279" cy="103985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03545" y="2340602"/>
            <a:ext cx="2674483" cy="523220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  出　動　指　令</a:t>
            </a:r>
            <a:endParaRPr kumimoji="1" lang="ja-JP" altLang="en-US" sz="2800" dirty="0"/>
          </a:p>
        </p:txBody>
      </p:sp>
      <p:sp>
        <p:nvSpPr>
          <p:cNvPr id="23" name="下矢印 22"/>
          <p:cNvSpPr/>
          <p:nvPr/>
        </p:nvSpPr>
        <p:spPr>
          <a:xfrm rot="4115969">
            <a:off x="3333462" y="1622929"/>
            <a:ext cx="578279" cy="256321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/>
          <p:cNvSpPr/>
          <p:nvPr/>
        </p:nvSpPr>
        <p:spPr>
          <a:xfrm rot="20430986">
            <a:off x="7102464" y="3046716"/>
            <a:ext cx="578279" cy="4838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847227" y="5916401"/>
            <a:ext cx="3744417" cy="584775"/>
          </a:xfrm>
          <a:prstGeom prst="rect">
            <a:avLst/>
          </a:prstGeom>
          <a:noFill/>
          <a:ln w="5715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事件・事故の現場へ</a:t>
            </a:r>
            <a:endParaRPr kumimoji="1" lang="ja-JP" altLang="en-US" sz="3200" dirty="0"/>
          </a:p>
        </p:txBody>
      </p:sp>
      <p:sp>
        <p:nvSpPr>
          <p:cNvPr id="26" name="円/楕円 25"/>
          <p:cNvSpPr/>
          <p:nvPr/>
        </p:nvSpPr>
        <p:spPr>
          <a:xfrm>
            <a:off x="291323" y="2640700"/>
            <a:ext cx="2145584" cy="1523201"/>
          </a:xfrm>
          <a:prstGeom prst="ellipse">
            <a:avLst/>
          </a:prstGeom>
          <a:solidFill>
            <a:srgbClr val="66FF66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6804374" y="3552227"/>
            <a:ext cx="2203227" cy="1523201"/>
          </a:xfrm>
          <a:prstGeom prst="ellipse">
            <a:avLst/>
          </a:prstGeom>
          <a:solidFill>
            <a:srgbClr val="66FF66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60346" y="5609272"/>
            <a:ext cx="1281488" cy="70788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消防</a:t>
            </a:r>
            <a:r>
              <a:rPr lang="ja-JP" altLang="en-US" sz="2000" dirty="0" smtClean="0"/>
              <a:t>本部</a:t>
            </a:r>
            <a:endParaRPr lang="en-US" altLang="ja-JP" sz="2000" dirty="0" smtClean="0"/>
          </a:p>
          <a:p>
            <a:r>
              <a:rPr kumimoji="1" lang="ja-JP" altLang="en-US" sz="2000" dirty="0"/>
              <a:t>消防署</a:t>
            </a:r>
          </a:p>
        </p:txBody>
      </p:sp>
      <p:sp>
        <p:nvSpPr>
          <p:cNvPr id="29" name="下矢印 28"/>
          <p:cNvSpPr/>
          <p:nvPr/>
        </p:nvSpPr>
        <p:spPr>
          <a:xfrm>
            <a:off x="4447130" y="5328907"/>
            <a:ext cx="578279" cy="60975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下矢印 29"/>
          <p:cNvSpPr/>
          <p:nvPr/>
        </p:nvSpPr>
        <p:spPr>
          <a:xfrm rot="2389511">
            <a:off x="6638574" y="4770398"/>
            <a:ext cx="289139" cy="111701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 rot="19679877">
            <a:off x="2392822" y="4027008"/>
            <a:ext cx="289139" cy="186378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下矢印 31"/>
          <p:cNvSpPr/>
          <p:nvPr/>
        </p:nvSpPr>
        <p:spPr>
          <a:xfrm>
            <a:off x="698016" y="4226631"/>
            <a:ext cx="289139" cy="1290601"/>
          </a:xfrm>
          <a:prstGeom prst="downArrow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 rot="16200000">
            <a:off x="2022491" y="5638446"/>
            <a:ext cx="289139" cy="1047530"/>
          </a:xfrm>
          <a:prstGeom prst="downArrow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89672" y="5281566"/>
            <a:ext cx="89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救急車・消防車の出動</a:t>
            </a:r>
            <a:endParaRPr kumimoji="1" lang="ja-JP" altLang="en-US" sz="1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747468" y="103291"/>
            <a:ext cx="2904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１１０番のしくみ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2747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0" grpId="0" animBg="1"/>
      <p:bldP spid="5" grpId="0" animBg="1"/>
      <p:bldP spid="4" grpId="0"/>
      <p:bldP spid="6" grpId="0" animBg="1"/>
      <p:bldP spid="7" grpId="0"/>
      <p:bldP spid="11" grpId="0"/>
      <p:bldP spid="12" grpId="0"/>
      <p:bldP spid="13" grpId="0"/>
      <p:bldP spid="14" grpId="0" animBg="1"/>
      <p:bldP spid="16" grpId="0"/>
      <p:bldP spid="17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46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ppc01</dc:creator>
  <cp:lastModifiedBy>ppc01</cp:lastModifiedBy>
  <cp:revision>6</cp:revision>
  <dcterms:created xsi:type="dcterms:W3CDTF">2013-01-31T00:39:57Z</dcterms:created>
  <dcterms:modified xsi:type="dcterms:W3CDTF">2013-01-31T01:21:03Z</dcterms:modified>
</cp:coreProperties>
</file>