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Sheet1!$B$3:$B$12</c:f>
              <c:strCache>
                <c:ptCount val="10"/>
                <c:pt idx="0">
                  <c:v>16年</c:v>
                </c:pt>
                <c:pt idx="1">
                  <c:v>17年</c:v>
                </c:pt>
                <c:pt idx="2">
                  <c:v>18年</c:v>
                </c:pt>
                <c:pt idx="3">
                  <c:v>19年</c:v>
                </c:pt>
                <c:pt idx="4">
                  <c:v>20年</c:v>
                </c:pt>
                <c:pt idx="5">
                  <c:v>21年</c:v>
                </c:pt>
                <c:pt idx="6">
                  <c:v>22年</c:v>
                </c:pt>
                <c:pt idx="7">
                  <c:v>23年</c:v>
                </c:pt>
                <c:pt idx="8">
                  <c:v>24年</c:v>
                </c:pt>
                <c:pt idx="9">
                  <c:v>25年</c:v>
                </c:pt>
              </c:strCache>
            </c:strRef>
          </c:cat>
          <c:val>
            <c:numRef>
              <c:f>Sheet1!$C$3:$C$12</c:f>
              <c:numCache>
                <c:formatCode>General</c:formatCode>
                <c:ptCount val="10"/>
                <c:pt idx="0">
                  <c:v>523</c:v>
                </c:pt>
                <c:pt idx="1">
                  <c:v>514</c:v>
                </c:pt>
                <c:pt idx="2">
                  <c:v>385</c:v>
                </c:pt>
                <c:pt idx="3">
                  <c:v>417</c:v>
                </c:pt>
                <c:pt idx="4">
                  <c:v>407</c:v>
                </c:pt>
                <c:pt idx="5">
                  <c:v>372</c:v>
                </c:pt>
                <c:pt idx="6">
                  <c:v>333</c:v>
                </c:pt>
                <c:pt idx="7">
                  <c:v>329</c:v>
                </c:pt>
                <c:pt idx="8">
                  <c:v>258</c:v>
                </c:pt>
                <c:pt idx="9">
                  <c:v>282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96528640"/>
        <c:axId val="97601408"/>
      </c:barChart>
      <c:catAx>
        <c:axId val="9652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7601408"/>
        <c:crosses val="autoZero"/>
        <c:auto val="1"/>
        <c:lblAlgn val="ctr"/>
        <c:lblOffset val="100"/>
        <c:noMultiLvlLbl val="0"/>
      </c:catAx>
      <c:valAx>
        <c:axId val="9760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6528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7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55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43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78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46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72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27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02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5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0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3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DF54-55DC-4C3B-8CEE-08CAF969DB62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D4FF-A1C7-4A2D-9200-7410A970E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0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396549"/>
              </p:ext>
            </p:extLst>
          </p:nvPr>
        </p:nvGraphicFramePr>
        <p:xfrm>
          <a:off x="107504" y="927304"/>
          <a:ext cx="8928992" cy="5814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95536" y="188640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/>
              <a:t>岩手県</a:t>
            </a:r>
            <a:r>
              <a:rPr lang="ja-JP" altLang="en-US" sz="2800" dirty="0" smtClean="0"/>
              <a:t>の交通事故発生件数</a:t>
            </a:r>
            <a:endParaRPr lang="en-US" altLang="ja-JP" sz="2800" dirty="0" smtClean="0"/>
          </a:p>
          <a:p>
            <a:pPr algn="ctr"/>
            <a:r>
              <a:rPr kumimoji="1" lang="ja-JP" altLang="en-US" sz="1400" dirty="0" smtClean="0"/>
              <a:t>－平成２５年　岩手県警察本部交通部交通企画課　調べ－</a:t>
            </a:r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788804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（件）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37338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2</cp:revision>
  <dcterms:created xsi:type="dcterms:W3CDTF">2013-03-13T03:56:04Z</dcterms:created>
  <dcterms:modified xsi:type="dcterms:W3CDTF">2013-03-13T04:22:48Z</dcterms:modified>
</cp:coreProperties>
</file>