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4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Sheet1!$B$3:$B$12</c:f>
              <c:strCache>
                <c:ptCount val="10"/>
                <c:pt idx="0">
                  <c:v>16年</c:v>
                </c:pt>
                <c:pt idx="1">
                  <c:v>17年</c:v>
                </c:pt>
                <c:pt idx="2">
                  <c:v>18年</c:v>
                </c:pt>
                <c:pt idx="3">
                  <c:v>19年</c:v>
                </c:pt>
                <c:pt idx="4">
                  <c:v>20年</c:v>
                </c:pt>
                <c:pt idx="5">
                  <c:v>21年</c:v>
                </c:pt>
                <c:pt idx="6">
                  <c:v>22年</c:v>
                </c:pt>
                <c:pt idx="7">
                  <c:v>23年</c:v>
                </c:pt>
                <c:pt idx="8">
                  <c:v>24年</c:v>
                </c:pt>
                <c:pt idx="9">
                  <c:v>25年</c:v>
                </c:pt>
              </c:strCache>
            </c:strRef>
          </c:cat>
          <c:val>
            <c:numRef>
              <c:f>Sheet1!$C$3:$C$12</c:f>
              <c:numCache>
                <c:formatCode>General</c:formatCode>
                <c:ptCount val="10"/>
                <c:pt idx="0">
                  <c:v>523</c:v>
                </c:pt>
                <c:pt idx="1">
                  <c:v>514</c:v>
                </c:pt>
                <c:pt idx="2">
                  <c:v>385</c:v>
                </c:pt>
                <c:pt idx="3">
                  <c:v>417</c:v>
                </c:pt>
                <c:pt idx="4">
                  <c:v>407</c:v>
                </c:pt>
                <c:pt idx="5">
                  <c:v>372</c:v>
                </c:pt>
                <c:pt idx="6">
                  <c:v>333</c:v>
                </c:pt>
                <c:pt idx="7">
                  <c:v>329</c:v>
                </c:pt>
                <c:pt idx="8">
                  <c:v>258</c:v>
                </c:pt>
                <c:pt idx="9">
                  <c:v>282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96528640"/>
        <c:axId val="97601408"/>
      </c:barChart>
      <c:catAx>
        <c:axId val="9652864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200" baseline="0"/>
            </a:pPr>
            <a:endParaRPr lang="ja-JP"/>
          </a:p>
        </c:txPr>
        <c:crossAx val="97601408"/>
        <c:crosses val="autoZero"/>
        <c:auto val="1"/>
        <c:lblAlgn val="ctr"/>
        <c:lblOffset val="100"/>
        <c:noMultiLvlLbl val="0"/>
      </c:catAx>
      <c:valAx>
        <c:axId val="976014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200" baseline="0"/>
            </a:pPr>
            <a:endParaRPr lang="ja-JP"/>
          </a:p>
        </c:txPr>
        <c:crossAx val="9652864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FDF54-55DC-4C3B-8CEE-08CAF969DB62}" type="datetimeFigureOut">
              <a:rPr kumimoji="1" lang="ja-JP" altLang="en-US" smtClean="0"/>
              <a:t>2013/3/13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1D4FF-A1C7-4A2D-9200-7410A970E4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9074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FDF54-55DC-4C3B-8CEE-08CAF969DB62}" type="datetimeFigureOut">
              <a:rPr kumimoji="1" lang="ja-JP" altLang="en-US" smtClean="0"/>
              <a:t>2013/3/13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1D4FF-A1C7-4A2D-9200-7410A970E4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2558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FDF54-55DC-4C3B-8CEE-08CAF969DB62}" type="datetimeFigureOut">
              <a:rPr kumimoji="1" lang="ja-JP" altLang="en-US" smtClean="0"/>
              <a:t>2013/3/13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1D4FF-A1C7-4A2D-9200-7410A970E4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8430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FDF54-55DC-4C3B-8CEE-08CAF969DB62}" type="datetimeFigureOut">
              <a:rPr kumimoji="1" lang="ja-JP" altLang="en-US" smtClean="0"/>
              <a:t>2013/3/13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1D4FF-A1C7-4A2D-9200-7410A970E4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3785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FDF54-55DC-4C3B-8CEE-08CAF969DB62}" type="datetimeFigureOut">
              <a:rPr kumimoji="1" lang="ja-JP" altLang="en-US" smtClean="0"/>
              <a:t>2013/3/13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1D4FF-A1C7-4A2D-9200-7410A970E4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5461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FDF54-55DC-4C3B-8CEE-08CAF969DB62}" type="datetimeFigureOut">
              <a:rPr kumimoji="1" lang="ja-JP" altLang="en-US" smtClean="0"/>
              <a:t>2013/3/13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1D4FF-A1C7-4A2D-9200-7410A970E4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9723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FDF54-55DC-4C3B-8CEE-08CAF969DB62}" type="datetimeFigureOut">
              <a:rPr kumimoji="1" lang="ja-JP" altLang="en-US" smtClean="0"/>
              <a:t>2013/3/13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1D4FF-A1C7-4A2D-9200-7410A970E4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8277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FDF54-55DC-4C3B-8CEE-08CAF969DB62}" type="datetimeFigureOut">
              <a:rPr kumimoji="1" lang="ja-JP" altLang="en-US" smtClean="0"/>
              <a:t>2013/3/13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1D4FF-A1C7-4A2D-9200-7410A970E4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8028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FDF54-55DC-4C3B-8CEE-08CAF969DB62}" type="datetimeFigureOut">
              <a:rPr kumimoji="1" lang="ja-JP" altLang="en-US" smtClean="0"/>
              <a:t>2013/3/13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1D4FF-A1C7-4A2D-9200-7410A970E4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0528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FDF54-55DC-4C3B-8CEE-08CAF969DB62}" type="datetimeFigureOut">
              <a:rPr kumimoji="1" lang="ja-JP" altLang="en-US" smtClean="0"/>
              <a:t>2013/3/13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1D4FF-A1C7-4A2D-9200-7410A970E4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6903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FDF54-55DC-4C3B-8CEE-08CAF969DB62}" type="datetimeFigureOut">
              <a:rPr kumimoji="1" lang="ja-JP" altLang="en-US" smtClean="0"/>
              <a:t>2013/3/13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1D4FF-A1C7-4A2D-9200-7410A970E4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6533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FDF54-55DC-4C3B-8CEE-08CAF969DB62}" type="datetimeFigureOut">
              <a:rPr kumimoji="1" lang="ja-JP" altLang="en-US" smtClean="0"/>
              <a:t>2013/3/13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1D4FF-A1C7-4A2D-9200-7410A970E4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1028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グラフ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5396549"/>
              </p:ext>
            </p:extLst>
          </p:nvPr>
        </p:nvGraphicFramePr>
        <p:xfrm>
          <a:off x="107504" y="927304"/>
          <a:ext cx="8928992" cy="58140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395536" y="188640"/>
            <a:ext cx="84969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/>
              <a:t>岩手県</a:t>
            </a:r>
            <a:r>
              <a:rPr lang="ja-JP" altLang="en-US" sz="2800" dirty="0" smtClean="0"/>
              <a:t>の交通事故発生件数</a:t>
            </a:r>
            <a:endParaRPr lang="en-US" altLang="ja-JP" sz="2800" dirty="0" smtClean="0"/>
          </a:p>
          <a:p>
            <a:pPr algn="ctr"/>
            <a:r>
              <a:rPr kumimoji="1" lang="ja-JP" altLang="en-US" sz="1400" dirty="0" smtClean="0"/>
              <a:t>－平成２５年　岩手県警察本部交通部交通企画課　調べ－</a:t>
            </a:r>
            <a:endParaRPr kumimoji="1" lang="ja-JP" altLang="en-US" sz="14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55576" y="788804"/>
            <a:ext cx="5400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（件）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373387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1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chart seriesIdx="0" categoryIdx="1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2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chart seriesIdx="0" categoryIdx="2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3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chart seriesIdx="0" categoryIdx="3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4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>
                                            <p:graphicEl>
                                              <a:chart seriesIdx="0" categoryIdx="4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5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">
                                            <p:graphicEl>
                                              <a:chart seriesIdx="0" categoryIdx="5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6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">
                                            <p:graphicEl>
                                              <a:chart seriesIdx="0" categoryIdx="6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7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">
                                            <p:graphicEl>
                                              <a:chart seriesIdx="0" categoryIdx="7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8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">
                                            <p:graphicEl>
                                              <a:chart seriesIdx="0" categoryIdx="8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9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4">
                                            <p:graphicEl>
                                              <a:chart seriesIdx="0" categoryIdx="9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seriesEl"/>
        </p:bldSub>
      </p:bldGraphic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12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ppc01</dc:creator>
  <cp:lastModifiedBy>ppc01</cp:lastModifiedBy>
  <cp:revision>2</cp:revision>
  <dcterms:created xsi:type="dcterms:W3CDTF">2013-03-13T03:56:04Z</dcterms:created>
  <dcterms:modified xsi:type="dcterms:W3CDTF">2013-03-13T04:22:48Z</dcterms:modified>
</cp:coreProperties>
</file>