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cat>
            <c:strRef>
              <c:f>Sheet1!$B$3:$B$12</c:f>
              <c:strCache>
                <c:ptCount val="10"/>
                <c:pt idx="0">
                  <c:v>16年</c:v>
                </c:pt>
                <c:pt idx="1">
                  <c:v>17年</c:v>
                </c:pt>
                <c:pt idx="2">
                  <c:v>18年</c:v>
                </c:pt>
                <c:pt idx="3">
                  <c:v>19年</c:v>
                </c:pt>
                <c:pt idx="4">
                  <c:v>20年</c:v>
                </c:pt>
                <c:pt idx="5">
                  <c:v>21年</c:v>
                </c:pt>
                <c:pt idx="6">
                  <c:v>22年</c:v>
                </c:pt>
                <c:pt idx="7">
                  <c:v>23年</c:v>
                </c:pt>
                <c:pt idx="8">
                  <c:v>24年</c:v>
                </c:pt>
                <c:pt idx="9">
                  <c:v>25年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695</c:v>
                </c:pt>
                <c:pt idx="1">
                  <c:v>692</c:v>
                </c:pt>
                <c:pt idx="2">
                  <c:v>483</c:v>
                </c:pt>
                <c:pt idx="3">
                  <c:v>515</c:v>
                </c:pt>
                <c:pt idx="4">
                  <c:v>489</c:v>
                </c:pt>
                <c:pt idx="5">
                  <c:v>474</c:v>
                </c:pt>
                <c:pt idx="6">
                  <c:v>401</c:v>
                </c:pt>
                <c:pt idx="7">
                  <c:v>400</c:v>
                </c:pt>
                <c:pt idx="8">
                  <c:v>345</c:v>
                </c:pt>
                <c:pt idx="9">
                  <c:v>360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98623872"/>
        <c:axId val="98625408"/>
      </c:barChart>
      <c:catAx>
        <c:axId val="98623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200" baseline="0"/>
            </a:pPr>
            <a:endParaRPr lang="ja-JP"/>
          </a:p>
        </c:txPr>
        <c:crossAx val="98625408"/>
        <c:crosses val="autoZero"/>
        <c:auto val="1"/>
        <c:lblAlgn val="ctr"/>
        <c:lblOffset val="100"/>
        <c:noMultiLvlLbl val="0"/>
      </c:catAx>
      <c:valAx>
        <c:axId val="98625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 baseline="0"/>
            </a:pPr>
            <a:endParaRPr lang="ja-JP"/>
          </a:p>
        </c:txPr>
        <c:crossAx val="98623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78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594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94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12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9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63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51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81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15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81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56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4906C-115B-4588-9CDE-88D63A3C5995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0669-1466-4B49-9932-EDC3BF22C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6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725073"/>
              </p:ext>
            </p:extLst>
          </p:nvPr>
        </p:nvGraphicFramePr>
        <p:xfrm>
          <a:off x="30468" y="939014"/>
          <a:ext cx="9006028" cy="5802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5536" y="188640"/>
            <a:ext cx="84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岩手県</a:t>
            </a:r>
            <a:r>
              <a:rPr lang="ja-JP" altLang="en-US" sz="2800" dirty="0" smtClean="0"/>
              <a:t>の交通事故における負傷者の数</a:t>
            </a:r>
            <a:endParaRPr lang="en-US" altLang="ja-JP" sz="2800" dirty="0" smtClean="0"/>
          </a:p>
          <a:p>
            <a:pPr algn="ctr"/>
            <a:r>
              <a:rPr kumimoji="1" lang="ja-JP" altLang="en-US" sz="1400" dirty="0" smtClean="0"/>
              <a:t>－平成２５年　岩手県警察本部交通部交通企画課　調べ－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5438" y="84658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(</a:t>
            </a:r>
            <a:r>
              <a:rPr lang="ja-JP" altLang="en-US" sz="1400" dirty="0"/>
              <a:t>人</a:t>
            </a:r>
            <a:r>
              <a:rPr kumimoji="1" lang="en-US" altLang="ja-JP" sz="1400" smtClean="0"/>
              <a:t>)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9466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El"/>
        </p:bldSub>
      </p:bldGraphic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ppc01</dc:creator>
  <cp:lastModifiedBy>ppc01</cp:lastModifiedBy>
  <cp:revision>4</cp:revision>
  <dcterms:created xsi:type="dcterms:W3CDTF">2013-03-13T04:04:58Z</dcterms:created>
  <dcterms:modified xsi:type="dcterms:W3CDTF">2013-03-13T04:16:11Z</dcterms:modified>
</cp:coreProperties>
</file>