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Sheet1!$B$3:$B$12</c:f>
              <c:strCache>
                <c:ptCount val="10"/>
                <c:pt idx="0">
                  <c:v>16年</c:v>
                </c:pt>
                <c:pt idx="1">
                  <c:v>17年</c:v>
                </c:pt>
                <c:pt idx="2">
                  <c:v>18年</c:v>
                </c:pt>
                <c:pt idx="3">
                  <c:v>19年</c:v>
                </c:pt>
                <c:pt idx="4">
                  <c:v>20年</c:v>
                </c:pt>
                <c:pt idx="5">
                  <c:v>21年</c:v>
                </c:pt>
                <c:pt idx="6">
                  <c:v>22年</c:v>
                </c:pt>
                <c:pt idx="7">
                  <c:v>23年</c:v>
                </c:pt>
                <c:pt idx="8">
                  <c:v>24年</c:v>
                </c:pt>
                <c:pt idx="9">
                  <c:v>25年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42255872"/>
        <c:axId val="42382080"/>
      </c:barChart>
      <c:catAx>
        <c:axId val="42255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42382080"/>
        <c:crosses val="autoZero"/>
        <c:auto val="1"/>
        <c:lblAlgn val="ctr"/>
        <c:lblOffset val="100"/>
        <c:noMultiLvlLbl val="0"/>
      </c:catAx>
      <c:valAx>
        <c:axId val="4238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422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3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1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5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1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7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8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9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4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57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65C8-F4E1-4D9A-A817-41AE2333AF07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DCD4-625F-434B-BBB6-CF78DDF9F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2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188640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岩手県</a:t>
            </a:r>
            <a:r>
              <a:rPr lang="ja-JP" altLang="en-US" sz="2800" dirty="0" smtClean="0"/>
              <a:t>の交通</a:t>
            </a:r>
            <a:r>
              <a:rPr lang="ja-JP" altLang="en-US" sz="2800" dirty="0" smtClean="0"/>
              <a:t>事故における</a:t>
            </a:r>
            <a:r>
              <a:rPr lang="ja-JP" altLang="en-US" sz="2800" dirty="0"/>
              <a:t>死</a:t>
            </a:r>
            <a:r>
              <a:rPr lang="ja-JP" altLang="en-US" sz="2800" dirty="0" smtClean="0"/>
              <a:t>者の数</a:t>
            </a:r>
            <a:endParaRPr lang="en-US" altLang="ja-JP" sz="2800" dirty="0" smtClean="0"/>
          </a:p>
          <a:p>
            <a:pPr algn="ctr"/>
            <a:r>
              <a:rPr kumimoji="1" lang="ja-JP" altLang="en-US" sz="1400" dirty="0" smtClean="0"/>
              <a:t>－平成２５年　岩手県警察本部交通部交通企画課　調べ－</a:t>
            </a:r>
            <a:endParaRPr kumimoji="1" lang="ja-JP" altLang="en-US" sz="14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296562"/>
              </p:ext>
            </p:extLst>
          </p:nvPr>
        </p:nvGraphicFramePr>
        <p:xfrm>
          <a:off x="107504" y="927304"/>
          <a:ext cx="9036496" cy="581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39552" y="92730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（人）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4876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1</cp:revision>
  <dcterms:created xsi:type="dcterms:W3CDTF">2013-03-13T04:12:16Z</dcterms:created>
  <dcterms:modified xsi:type="dcterms:W3CDTF">2013-03-13T04:20:02Z</dcterms:modified>
</cp:coreProperties>
</file>