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sz="3200" dirty="0"/>
              <a:t>平泉を訪れた観光客の</a:t>
            </a:r>
            <a:r>
              <a:rPr lang="ja-JP" sz="3200" dirty="0" smtClean="0"/>
              <a:t>数人数</a:t>
            </a:r>
            <a:r>
              <a:rPr lang="ja-JP" altLang="en-US" sz="1800" dirty="0" smtClean="0"/>
              <a:t>（平成</a:t>
            </a:r>
            <a:r>
              <a:rPr lang="en-US" altLang="ja-JP" sz="1800" dirty="0" smtClean="0"/>
              <a:t>24</a:t>
            </a:r>
            <a:r>
              <a:rPr lang="ja-JP" altLang="en-US" sz="1800" dirty="0" smtClean="0"/>
              <a:t>年）</a:t>
            </a:r>
            <a:endParaRPr lang="en-US" altLang="ja-JP" sz="1800" dirty="0" smtClean="0"/>
          </a:p>
          <a:p>
            <a:pPr>
              <a:defRPr/>
            </a:pPr>
            <a:r>
              <a:rPr lang="ja-JP" altLang="en-US" sz="1200" dirty="0" smtClean="0"/>
              <a:t>－平泉町役場　観光商工課によるまとめ　平成</a:t>
            </a:r>
            <a:r>
              <a:rPr lang="en-US" altLang="ja-JP" sz="1200" dirty="0" smtClean="0"/>
              <a:t>25</a:t>
            </a:r>
            <a:r>
              <a:rPr lang="ja-JP" altLang="en-US" sz="1200" dirty="0" smtClean="0"/>
              <a:t>年１月現在－</a:t>
            </a:r>
            <a:endParaRPr lang="en-US" altLang="ja-JP" sz="3200" dirty="0" smtClean="0"/>
          </a:p>
          <a:p>
            <a:pPr>
              <a:defRPr/>
            </a:pPr>
            <a:endParaRPr lang="ja-JP" sz="1200" dirty="0"/>
          </a:p>
        </c:rich>
      </c:tx>
      <c:layout>
        <c:manualLayout>
          <c:xMode val="edge"/>
          <c:yMode val="edge"/>
          <c:x val="0.18560334645669291"/>
          <c:y val="4.054516285630099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Sheet2!$A$5</c:f>
              <c:strCache>
                <c:ptCount val="1"/>
                <c:pt idx="0">
                  <c:v>平成24年</c:v>
                </c:pt>
              </c:strCache>
            </c:strRef>
          </c:tx>
          <c:invertIfNegative val="0"/>
          <c:dLbls>
            <c:dLbl>
              <c:idx val="11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Sheet2!$B$4:$M$4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Sheet2!$B$5:$M$5</c:f>
              <c:numCache>
                <c:formatCode>General</c:formatCode>
                <c:ptCount val="12"/>
                <c:pt idx="0">
                  <c:v>257243</c:v>
                </c:pt>
                <c:pt idx="1">
                  <c:v>44200</c:v>
                </c:pt>
                <c:pt idx="2">
                  <c:v>91866</c:v>
                </c:pt>
                <c:pt idx="3">
                  <c:v>127249</c:v>
                </c:pt>
                <c:pt idx="4">
                  <c:v>553315</c:v>
                </c:pt>
                <c:pt idx="5">
                  <c:v>203782</c:v>
                </c:pt>
                <c:pt idx="6">
                  <c:v>184356</c:v>
                </c:pt>
                <c:pt idx="7">
                  <c:v>270384</c:v>
                </c:pt>
                <c:pt idx="8">
                  <c:v>204087</c:v>
                </c:pt>
                <c:pt idx="9">
                  <c:v>329100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2"/>
        <c:axId val="152737664"/>
        <c:axId val="152739200"/>
      </c:barChart>
      <c:catAx>
        <c:axId val="152737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ja-JP"/>
          </a:p>
        </c:txPr>
        <c:crossAx val="152739200"/>
        <c:crosses val="autoZero"/>
        <c:auto val="1"/>
        <c:lblAlgn val="ctr"/>
        <c:lblOffset val="100"/>
        <c:noMultiLvlLbl val="0"/>
      </c:catAx>
      <c:valAx>
        <c:axId val="1527392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ja-JP"/>
          </a:p>
        </c:txPr>
        <c:crossAx val="152737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0.22438</cdr:x>
      <cdr:y>0.26761</cdr:y>
    </cdr:from>
    <cdr:to>
      <cdr:x>0.752</cdr:x>
      <cdr:y>0.33282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051720" y="1772816"/>
          <a:ext cx="48245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9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68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77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91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29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68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2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51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9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05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56A4-9C16-4743-89D5-48C23F6DE36C}" type="datetimeFigureOut">
              <a:rPr kumimoji="1" lang="ja-JP" altLang="en-US" smtClean="0"/>
              <a:t>2012/11/29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CE847-8B6A-40A0-ADE0-C471418CB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2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250557"/>
              </p:ext>
            </p:extLst>
          </p:nvPr>
        </p:nvGraphicFramePr>
        <p:xfrm>
          <a:off x="0" y="0"/>
          <a:ext cx="914400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83568" y="9087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（人）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755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El"/>
        </p:bldSub>
      </p:bldGraphic>
      <p:bldP spid="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2</cp:revision>
  <dcterms:created xsi:type="dcterms:W3CDTF">2012-11-29T03:49:46Z</dcterms:created>
  <dcterms:modified xsi:type="dcterms:W3CDTF">2012-11-29T04:00:04Z</dcterms:modified>
</cp:coreProperties>
</file>