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平成24年</c:v>
                </c:pt>
              </c:strCache>
            </c:strRef>
          </c:tx>
          <c:invertIfNegative val="0"/>
          <c:cat>
            <c:strRef>
              <c:f>Sheet1!$A$3:$A$11</c:f>
              <c:strCache>
                <c:ptCount val="9"/>
                <c:pt idx="0">
                  <c:v>お年寄りの運転</c:v>
                </c:pt>
                <c:pt idx="1">
                  <c:v>青少年の運転</c:v>
                </c:pt>
                <c:pt idx="2">
                  <c:v>無免許運転</c:v>
                </c:pt>
                <c:pt idx="3">
                  <c:v>飲酒運転</c:v>
                </c:pt>
                <c:pt idx="4">
                  <c:v>歩行者</c:v>
                </c:pt>
                <c:pt idx="5">
                  <c:v>こども</c:v>
                </c:pt>
                <c:pt idx="6">
                  <c:v>自転車</c:v>
                </c:pt>
                <c:pt idx="7">
                  <c:v>お年寄り</c:v>
                </c:pt>
                <c:pt idx="8">
                  <c:v>オートバイ</c:v>
                </c:pt>
              </c:strCache>
            </c:strRef>
          </c:cat>
          <c:val>
            <c:numRef>
              <c:f>Sheet1!$B$3:$B$11</c:f>
              <c:numCache>
                <c:formatCode>General</c:formatCode>
                <c:ptCount val="9"/>
                <c:pt idx="0">
                  <c:v>73</c:v>
                </c:pt>
                <c:pt idx="1">
                  <c:v>69</c:v>
                </c:pt>
                <c:pt idx="2">
                  <c:v>0</c:v>
                </c:pt>
                <c:pt idx="3">
                  <c:v>9</c:v>
                </c:pt>
                <c:pt idx="4">
                  <c:v>52</c:v>
                </c:pt>
                <c:pt idx="5">
                  <c:v>23</c:v>
                </c:pt>
                <c:pt idx="6">
                  <c:v>14</c:v>
                </c:pt>
                <c:pt idx="7">
                  <c:v>152</c:v>
                </c:pt>
                <c:pt idx="8">
                  <c:v>11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平成25年</c:v>
                </c:pt>
              </c:strCache>
            </c:strRef>
          </c:tx>
          <c:invertIfNegative val="0"/>
          <c:cat>
            <c:strRef>
              <c:f>Sheet1!$A$3:$A$11</c:f>
              <c:strCache>
                <c:ptCount val="9"/>
                <c:pt idx="0">
                  <c:v>お年寄りの運転</c:v>
                </c:pt>
                <c:pt idx="1">
                  <c:v>青少年の運転</c:v>
                </c:pt>
                <c:pt idx="2">
                  <c:v>無免許運転</c:v>
                </c:pt>
                <c:pt idx="3">
                  <c:v>飲酒運転</c:v>
                </c:pt>
                <c:pt idx="4">
                  <c:v>歩行者</c:v>
                </c:pt>
                <c:pt idx="5">
                  <c:v>こども</c:v>
                </c:pt>
                <c:pt idx="6">
                  <c:v>自転車</c:v>
                </c:pt>
                <c:pt idx="7">
                  <c:v>お年寄り</c:v>
                </c:pt>
                <c:pt idx="8">
                  <c:v>オートバイ</c:v>
                </c:pt>
              </c:strCache>
            </c:strRef>
          </c:cat>
          <c:val>
            <c:numRef>
              <c:f>Sheet1!$C$3:$C$11</c:f>
              <c:numCache>
                <c:formatCode>General</c:formatCode>
                <c:ptCount val="9"/>
                <c:pt idx="0">
                  <c:v>89</c:v>
                </c:pt>
                <c:pt idx="1">
                  <c:v>84</c:v>
                </c:pt>
                <c:pt idx="2">
                  <c:v>1</c:v>
                </c:pt>
                <c:pt idx="3">
                  <c:v>3</c:v>
                </c:pt>
                <c:pt idx="4">
                  <c:v>46</c:v>
                </c:pt>
                <c:pt idx="5">
                  <c:v>18</c:v>
                </c:pt>
                <c:pt idx="6">
                  <c:v>10</c:v>
                </c:pt>
                <c:pt idx="7">
                  <c:v>148</c:v>
                </c:pt>
                <c:pt idx="8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117824"/>
        <c:axId val="91144192"/>
      </c:barChart>
      <c:catAx>
        <c:axId val="91117824"/>
        <c:scaling>
          <c:orientation val="minMax"/>
        </c:scaling>
        <c:delete val="0"/>
        <c:axPos val="b"/>
        <c:majorTickMark val="none"/>
        <c:minorTickMark val="none"/>
        <c:tickLblPos val="nextTo"/>
        <c:crossAx val="91144192"/>
        <c:crosses val="autoZero"/>
        <c:auto val="1"/>
        <c:lblAlgn val="ctr"/>
        <c:lblOffset val="100"/>
        <c:noMultiLvlLbl val="0"/>
      </c:catAx>
      <c:valAx>
        <c:axId val="911441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200" baseline="0"/>
            </a:pPr>
            <a:endParaRPr lang="ja-JP"/>
          </a:p>
        </c:txPr>
        <c:crossAx val="911178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0.08239</cdr:x>
      <cdr:y>0</cdr:y>
    </cdr:from>
    <cdr:to>
      <cdr:x>0.13098</cdr:x>
      <cdr:y>0.04878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743570" y="0"/>
          <a:ext cx="438500" cy="2880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dirty="0" smtClean="0"/>
            <a:t>（件）</a:t>
          </a:r>
          <a:endParaRPr lang="ja-JP" alt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31E1-E92E-459B-8CD7-27DC8F418AE9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96D-AD80-497F-AA0E-097222347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61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31E1-E92E-459B-8CD7-27DC8F418AE9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96D-AD80-497F-AA0E-097222347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34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31E1-E92E-459B-8CD7-27DC8F418AE9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96D-AD80-497F-AA0E-097222347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95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31E1-E92E-459B-8CD7-27DC8F418AE9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96D-AD80-497F-AA0E-097222347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211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31E1-E92E-459B-8CD7-27DC8F418AE9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96D-AD80-497F-AA0E-097222347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99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31E1-E92E-459B-8CD7-27DC8F418AE9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96D-AD80-497F-AA0E-097222347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42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31E1-E92E-459B-8CD7-27DC8F418AE9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96D-AD80-497F-AA0E-097222347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44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31E1-E92E-459B-8CD7-27DC8F418AE9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96D-AD80-497F-AA0E-097222347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634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31E1-E92E-459B-8CD7-27DC8F418AE9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96D-AD80-497F-AA0E-097222347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78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31E1-E92E-459B-8CD7-27DC8F418AE9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96D-AD80-497F-AA0E-097222347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6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31E1-E92E-459B-8CD7-27DC8F418AE9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6096D-AD80-497F-AA0E-097222347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002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231E1-E92E-459B-8CD7-27DC8F418AE9}" type="datetimeFigureOut">
              <a:rPr kumimoji="1" lang="ja-JP" altLang="en-US" smtClean="0"/>
              <a:t>2013/3/13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6096D-AD80-497F-AA0E-097222347D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97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763688" y="12370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一関市の交通事故の発生状況</a:t>
            </a:r>
            <a:endParaRPr kumimoji="1" lang="en-US" altLang="ja-JP" sz="2800" dirty="0" smtClean="0"/>
          </a:p>
          <a:p>
            <a:r>
              <a:rPr lang="ja-JP" altLang="en-US" sz="1200" dirty="0" smtClean="0"/>
              <a:t>　　　　　　　　　　　　　　　　　－平成</a:t>
            </a:r>
            <a:r>
              <a:rPr lang="en-US" altLang="ja-JP" sz="1200" dirty="0" smtClean="0"/>
              <a:t>25</a:t>
            </a:r>
            <a:r>
              <a:rPr lang="ja-JP" altLang="en-US" sz="1200" dirty="0" smtClean="0"/>
              <a:t>年</a:t>
            </a:r>
            <a:r>
              <a:rPr lang="en-US" altLang="ja-JP" sz="1200" dirty="0" smtClean="0"/>
              <a:t>3</a:t>
            </a:r>
            <a:r>
              <a:rPr lang="ja-JP" altLang="en-US" sz="1200" dirty="0" smtClean="0"/>
              <a:t>月　一関</a:t>
            </a:r>
            <a:r>
              <a:rPr lang="ja-JP" altLang="en-US" sz="1200" dirty="0"/>
              <a:t>警察署</a:t>
            </a:r>
            <a:r>
              <a:rPr lang="ja-JP" altLang="en-US" sz="1200" dirty="0" smtClean="0"/>
              <a:t>調べ－</a:t>
            </a:r>
            <a:endParaRPr kumimoji="1" lang="ja-JP" altLang="en-US" sz="1200" dirty="0"/>
          </a:p>
        </p:txBody>
      </p:sp>
      <p:graphicFrame>
        <p:nvGraphicFramePr>
          <p:cNvPr id="5" name="グラフ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7931100"/>
              </p:ext>
            </p:extLst>
          </p:nvPr>
        </p:nvGraphicFramePr>
        <p:xfrm>
          <a:off x="12006" y="836712"/>
          <a:ext cx="902449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023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/>
        </p:bldSub>
      </p:bldGraphic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ppc01</dc:creator>
  <cp:lastModifiedBy>ppc01</cp:lastModifiedBy>
  <cp:revision>3</cp:revision>
  <dcterms:created xsi:type="dcterms:W3CDTF">2013-03-13T05:07:29Z</dcterms:created>
  <dcterms:modified xsi:type="dcterms:W3CDTF">2013-03-13T05:15:59Z</dcterms:modified>
</cp:coreProperties>
</file>