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82852143482062E-2"/>
          <c:y val="5.1400554097404488E-2"/>
          <c:w val="0.9115393700787402"/>
          <c:h val="0.8289391951006124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Sheet1!$B$4:$B$8</c:f>
              <c:strCache>
                <c:ptCount val="5"/>
                <c:pt idx="0">
                  <c:v>平成19年</c:v>
                </c:pt>
                <c:pt idx="1">
                  <c:v>平成20年</c:v>
                </c:pt>
                <c:pt idx="2">
                  <c:v>平成21年</c:v>
                </c:pt>
                <c:pt idx="3">
                  <c:v>平成22年</c:v>
                </c:pt>
                <c:pt idx="4">
                  <c:v>平成23年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36352"/>
        <c:axId val="96037888"/>
      </c:barChart>
      <c:catAx>
        <c:axId val="96036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96037888"/>
        <c:crosses val="autoZero"/>
        <c:auto val="1"/>
        <c:lblAlgn val="ctr"/>
        <c:lblOffset val="100"/>
        <c:noMultiLvlLbl val="0"/>
      </c:catAx>
      <c:valAx>
        <c:axId val="96037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96036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99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61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8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61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59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02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0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9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8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2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7E27-4DC3-4875-9E70-FCEF1C6C05C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9E3A-D65E-473E-852D-6D0E8AEC4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91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5418" y="98629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一関警察署管内の</a:t>
            </a:r>
            <a:r>
              <a:rPr lang="ja-JP" altLang="en-US" sz="3200" dirty="0"/>
              <a:t>交通</a:t>
            </a:r>
            <a:r>
              <a:rPr lang="ja-JP" altLang="en-US" sz="3200" dirty="0" smtClean="0"/>
              <a:t>事故の様子</a:t>
            </a:r>
            <a:r>
              <a:rPr lang="ja-JP" altLang="en-US" sz="2000" dirty="0" smtClean="0"/>
              <a:t>（事故による死亡者数）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　　　</a:t>
            </a:r>
            <a:r>
              <a:rPr lang="ja-JP" altLang="en-US" sz="1600" dirty="0"/>
              <a:t>－</a:t>
            </a:r>
            <a:r>
              <a:rPr kumimoji="1" lang="ja-JP" altLang="en-US" sz="1600" dirty="0" smtClean="0"/>
              <a:t>平成２３年　一関警察署調べ－</a:t>
            </a:r>
            <a:endParaRPr kumimoji="1" lang="ja-JP" altLang="en-US" sz="1600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26862"/>
              </p:ext>
            </p:extLst>
          </p:nvPr>
        </p:nvGraphicFramePr>
        <p:xfrm>
          <a:off x="179512" y="1052736"/>
          <a:ext cx="878497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39552" y="9807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lang="ja-JP" altLang="en-US" dirty="0"/>
              <a:t>人</a:t>
            </a:r>
            <a:r>
              <a:rPr kumimoji="1" lang="en-US" altLang="ja-JP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550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8</cp:revision>
  <dcterms:created xsi:type="dcterms:W3CDTF">2013-03-13T01:01:31Z</dcterms:created>
  <dcterms:modified xsi:type="dcterms:W3CDTF">2013-03-13T04:23:42Z</dcterms:modified>
</cp:coreProperties>
</file>