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cat>
            <c:strRef>
              <c:f>Sheet1!$B$4:$B$8</c:f>
              <c:strCache>
                <c:ptCount val="5"/>
                <c:pt idx="0">
                  <c:v>平成19年</c:v>
                </c:pt>
                <c:pt idx="1">
                  <c:v>平成20年</c:v>
                </c:pt>
                <c:pt idx="2">
                  <c:v>平成21年</c:v>
                </c:pt>
                <c:pt idx="3">
                  <c:v>平成22年</c:v>
                </c:pt>
                <c:pt idx="4">
                  <c:v>平成23年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407</c:v>
                </c:pt>
                <c:pt idx="1">
                  <c:v>321</c:v>
                </c:pt>
                <c:pt idx="2">
                  <c:v>342</c:v>
                </c:pt>
                <c:pt idx="3">
                  <c:v>305</c:v>
                </c:pt>
                <c:pt idx="4">
                  <c:v>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00672"/>
        <c:axId val="91102592"/>
      </c:barChart>
      <c:catAx>
        <c:axId val="91100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1102592"/>
        <c:crosses val="autoZero"/>
        <c:auto val="1"/>
        <c:lblAlgn val="ctr"/>
        <c:lblOffset val="100"/>
        <c:noMultiLvlLbl val="0"/>
      </c:catAx>
      <c:valAx>
        <c:axId val="9110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1100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8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0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83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1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43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57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68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17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0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93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C737-E96B-4641-B485-AFCDE0B7A38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9CDC-F0E5-459E-89FD-3129ABA00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50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419322"/>
              </p:ext>
            </p:extLst>
          </p:nvPr>
        </p:nvGraphicFramePr>
        <p:xfrm>
          <a:off x="154099" y="908719"/>
          <a:ext cx="8856984" cy="594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54099" y="36530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一関警察署管内の</a:t>
            </a:r>
            <a:r>
              <a:rPr lang="ja-JP" altLang="en-US" sz="3200" dirty="0"/>
              <a:t>交通</a:t>
            </a:r>
            <a:r>
              <a:rPr lang="ja-JP" altLang="en-US" sz="3200" dirty="0" smtClean="0"/>
              <a:t>事故の様子</a:t>
            </a:r>
            <a:r>
              <a:rPr lang="ja-JP" altLang="en-US" sz="2000" dirty="0" smtClean="0"/>
              <a:t>（事故による負傷者数）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　　　</a:t>
            </a:r>
            <a:r>
              <a:rPr lang="ja-JP" altLang="en-US" sz="1600" dirty="0"/>
              <a:t>－</a:t>
            </a:r>
            <a:r>
              <a:rPr kumimoji="1" lang="ja-JP" altLang="en-US" sz="1600" dirty="0" smtClean="0"/>
              <a:t>平成２３年　一関警察署調べ－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1345" y="81610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lang="ja-JP" altLang="en-US" dirty="0"/>
              <a:t>人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95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4</cp:revision>
  <dcterms:created xsi:type="dcterms:W3CDTF">2013-03-13T01:20:31Z</dcterms:created>
  <dcterms:modified xsi:type="dcterms:W3CDTF">2013-03-13T04:24:32Z</dcterms:modified>
</cp:coreProperties>
</file>