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50000"/>
              </a:schemeClr>
            </a:solidFill>
          </c:spPr>
          <c:invertIfNegative val="0"/>
          <c:cat>
            <c:strRef>
              <c:f>'[Microsoft PowerPoint 内のグラフ]Sheet1'!$B$19:$B$28</c:f>
              <c:strCache>
                <c:ptCount val="10"/>
                <c:pt idx="0">
                  <c:v>その他</c:v>
                </c:pt>
                <c:pt idx="1">
                  <c:v>信号むし</c:v>
                </c:pt>
                <c:pt idx="2">
                  <c:v>むりな追いこし</c:v>
                </c:pt>
                <c:pt idx="3">
                  <c:v>スピードの出しすぎ</c:v>
                </c:pt>
                <c:pt idx="4">
                  <c:v>止まるところで止まらない</c:v>
                </c:pt>
                <c:pt idx="5">
                  <c:v>交差点での安全かくにんぶそく</c:v>
                </c:pt>
                <c:pt idx="6">
                  <c:v>ハンドル・ブレーキのそうさミス</c:v>
                </c:pt>
                <c:pt idx="7">
                  <c:v>他の車をよく見ていない</c:v>
                </c:pt>
                <c:pt idx="8">
                  <c:v>安全のかくにんぶそく</c:v>
                </c:pt>
                <c:pt idx="9">
                  <c:v>前方不注意</c:v>
                </c:pt>
              </c:strCache>
            </c:strRef>
          </c:cat>
          <c:val>
            <c:numRef>
              <c:f>'[Microsoft PowerPoint 内のグラフ]Sheet1'!$C$19:$C$28</c:f>
              <c:numCache>
                <c:formatCode>General</c:formatCode>
                <c:ptCount val="10"/>
                <c:pt idx="0">
                  <c:v>20</c:v>
                </c:pt>
                <c:pt idx="1">
                  <c:v>8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30</c:v>
                </c:pt>
                <c:pt idx="6">
                  <c:v>40</c:v>
                </c:pt>
                <c:pt idx="7">
                  <c:v>60</c:v>
                </c:pt>
                <c:pt idx="8">
                  <c:v>72</c:v>
                </c:pt>
                <c:pt idx="9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7"/>
        <c:axId val="112631168"/>
        <c:axId val="112668032"/>
      </c:barChart>
      <c:catAx>
        <c:axId val="112631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ja-JP"/>
          </a:p>
        </c:txPr>
        <c:crossAx val="112668032"/>
        <c:crosses val="autoZero"/>
        <c:auto val="1"/>
        <c:lblAlgn val="ctr"/>
        <c:lblOffset val="100"/>
        <c:noMultiLvlLbl val="0"/>
      </c:catAx>
      <c:valAx>
        <c:axId val="1126680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1126311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73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87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32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4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74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45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31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3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93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00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0146A-393D-4AF0-9E0D-E53EF9DFBE2A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9AFC-3813-4BC5-90B1-5DE101B15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07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183435"/>
              </p:ext>
            </p:extLst>
          </p:nvPr>
        </p:nvGraphicFramePr>
        <p:xfrm>
          <a:off x="0" y="908720"/>
          <a:ext cx="9143999" cy="587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532440" y="6597352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(</a:t>
            </a:r>
            <a:r>
              <a:rPr kumimoji="1" lang="ja-JP" altLang="en-US" sz="1100" dirty="0" smtClean="0"/>
              <a:t>件</a:t>
            </a:r>
            <a:r>
              <a:rPr kumimoji="1" lang="en-US" altLang="ja-JP" sz="1100" dirty="0" smtClean="0"/>
              <a:t>)</a:t>
            </a:r>
            <a:endParaRPr kumimoji="1" lang="ja-JP" altLang="en-US" sz="1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9959" y="0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　　一関警察署管内における交通事故のおもな理由　</a:t>
            </a:r>
            <a:endParaRPr kumimoji="1" lang="en-US" altLang="ja-JP" sz="2800" dirty="0" smtClean="0"/>
          </a:p>
          <a:p>
            <a:r>
              <a:rPr lang="ja-JP" altLang="en-US" sz="1600" dirty="0" smtClean="0"/>
              <a:t>　　　　　　　　　　　　　　　　　　　　－平成２２年　一関警察署　調べ－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02436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2</cp:revision>
  <dcterms:created xsi:type="dcterms:W3CDTF">2013-03-13T06:49:17Z</dcterms:created>
  <dcterms:modified xsi:type="dcterms:W3CDTF">2013-03-13T07:04:28Z</dcterms:modified>
</cp:coreProperties>
</file>