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pc01\Desktop\keisatu_gurafu\jikonokensu\jikono_kens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[jikono_kensu.xlsx]Sheet1!$B$4:$B$8</c:f>
              <c:strCache>
                <c:ptCount val="5"/>
                <c:pt idx="0">
                  <c:v>平成19年</c:v>
                </c:pt>
                <c:pt idx="1">
                  <c:v>平成20年</c:v>
                </c:pt>
                <c:pt idx="2">
                  <c:v>平成21年</c:v>
                </c:pt>
                <c:pt idx="3">
                  <c:v>平成22年</c:v>
                </c:pt>
                <c:pt idx="4">
                  <c:v>平成23年</c:v>
                </c:pt>
              </c:strCache>
            </c:strRef>
          </c:cat>
          <c:val>
            <c:numRef>
              <c:f>[jikono_kensu.xlsx]Sheet1!$C$4:$C$8</c:f>
              <c:numCache>
                <c:formatCode>General</c:formatCode>
                <c:ptCount val="5"/>
                <c:pt idx="0">
                  <c:v>336</c:v>
                </c:pt>
                <c:pt idx="1">
                  <c:v>285</c:v>
                </c:pt>
                <c:pt idx="2">
                  <c:v>272</c:v>
                </c:pt>
                <c:pt idx="3">
                  <c:v>241</c:v>
                </c:pt>
                <c:pt idx="4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47360"/>
        <c:axId val="85649664"/>
      </c:barChart>
      <c:catAx>
        <c:axId val="85647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85649664"/>
        <c:crosses val="autoZero"/>
        <c:auto val="1"/>
        <c:lblAlgn val="ctr"/>
        <c:lblOffset val="100"/>
        <c:noMultiLvlLbl val="0"/>
      </c:catAx>
      <c:valAx>
        <c:axId val="85649664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85647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0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00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1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76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1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2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4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22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24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5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91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4E10-0285-46B8-A017-5EC26492AAD8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3C34-CF90-434E-A74B-944598C47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7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80745"/>
              </p:ext>
            </p:extLst>
          </p:nvPr>
        </p:nvGraphicFramePr>
        <p:xfrm>
          <a:off x="0" y="1008669"/>
          <a:ext cx="9144000" cy="584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54562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    一関警察署管内の</a:t>
            </a:r>
            <a:r>
              <a:rPr lang="ja-JP" altLang="en-US" sz="3200" dirty="0"/>
              <a:t>交通</a:t>
            </a:r>
            <a:r>
              <a:rPr lang="ja-JP" altLang="en-US" sz="3200" dirty="0" smtClean="0"/>
              <a:t>事故の様子</a:t>
            </a:r>
            <a:r>
              <a:rPr lang="ja-JP" altLang="en-US" sz="2000" dirty="0" smtClean="0"/>
              <a:t>（事故の発生件数）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</a:t>
            </a:r>
            <a:r>
              <a:rPr lang="ja-JP" altLang="en-US" sz="1600" dirty="0"/>
              <a:t>－</a:t>
            </a:r>
            <a:r>
              <a:rPr kumimoji="1" lang="ja-JP" altLang="en-US" sz="1600" dirty="0" smtClean="0"/>
              <a:t>平成２３年　一関警察署調べ－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8994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件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2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3</cp:revision>
  <dcterms:created xsi:type="dcterms:W3CDTF">2013-03-13T01:30:20Z</dcterms:created>
  <dcterms:modified xsi:type="dcterms:W3CDTF">2013-03-13T01:37:49Z</dcterms:modified>
</cp:coreProperties>
</file>