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 varScale="1">
        <p:scale>
          <a:sx n="86" d="100"/>
          <a:sy n="86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62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96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79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64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24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63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64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29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93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9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26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F6340-E388-4F17-8ADE-7F879E47B894}" type="datetimeFigureOut">
              <a:rPr kumimoji="1" lang="ja-JP" altLang="en-US" smtClean="0"/>
              <a:t>2013/2/20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1B3DE-33F2-47DF-A677-21E5FF49BC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9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wmf"/><Relationship Id="rId7" Type="http://schemas.openxmlformats.org/officeDocument/2006/relationships/slide" Target="slide3.xm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slide" Target="slide5.xml"/><Relationship Id="rId5" Type="http://schemas.openxmlformats.org/officeDocument/2006/relationships/image" Target="../media/image3.jpg"/><Relationship Id="rId10" Type="http://schemas.openxmlformats.org/officeDocument/2006/relationships/slide" Target="slide4.xml"/><Relationship Id="rId4" Type="http://schemas.openxmlformats.org/officeDocument/2006/relationships/slide" Target="slide2.xml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520" y="0"/>
            <a:ext cx="8496944" cy="504056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>
                <a:solidFill>
                  <a:schemeClr val="tx1"/>
                </a:solidFill>
              </a:rPr>
              <a:t>町をたんけんしよう「高いところから見てみよう」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ppc01\AppData\Local\Microsoft\Windows\Temporary Internet Files\Content.IE5\XURD4EBW\MC90044631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86" y="514455"/>
            <a:ext cx="877080" cy="88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pc01\AppData\Local\Microsoft\Windows\Temporary Internet Files\Content.IE5\24VB26CB\MC90044619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42338"/>
            <a:ext cx="980653" cy="88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吹き出し 3"/>
          <p:cNvSpPr/>
          <p:nvPr/>
        </p:nvSpPr>
        <p:spPr>
          <a:xfrm>
            <a:off x="1799692" y="559336"/>
            <a:ext cx="2520280" cy="646331"/>
          </a:xfrm>
          <a:prstGeom prst="wedgeRoundRectCallout">
            <a:avLst>
              <a:gd name="adj1" fmla="val -69040"/>
              <a:gd name="adj2" fmla="val 3970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22567" y="583787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ぼくたちの一関市はどんなようすかな？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58054" y="54233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高いところに行って見てみようよ。</a:t>
            </a:r>
            <a:endParaRPr kumimoji="1" lang="ja-JP" altLang="en-US" dirty="0"/>
          </a:p>
        </p:txBody>
      </p:sp>
      <p:sp>
        <p:nvSpPr>
          <p:cNvPr id="12" name="角丸四角形吹き出し 11"/>
          <p:cNvSpPr/>
          <p:nvPr/>
        </p:nvSpPr>
        <p:spPr>
          <a:xfrm rot="10800000">
            <a:off x="4971135" y="542338"/>
            <a:ext cx="2412268" cy="646331"/>
          </a:xfrm>
          <a:prstGeom prst="wedgeRoundRectCallout">
            <a:avLst>
              <a:gd name="adj1" fmla="val -60950"/>
              <a:gd name="adj2" fmla="val -3700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995936" y="3423361"/>
            <a:ext cx="1296144" cy="12297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>
            <a:off x="4644008" y="3459365"/>
            <a:ext cx="0" cy="11217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4511009" y="3501008"/>
            <a:ext cx="144016" cy="288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499992" y="3753036"/>
            <a:ext cx="216024" cy="1080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439001" y="4149080"/>
            <a:ext cx="4320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hlinkClick r:id="rId4" action="ppaction://hlinksldjump"/>
          </p:cNvPr>
          <p:cNvSpPr txBox="1"/>
          <p:nvPr/>
        </p:nvSpPr>
        <p:spPr>
          <a:xfrm>
            <a:off x="4427984" y="305966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北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275856" y="1268760"/>
            <a:ext cx="2736304" cy="187220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3347864" y="4941168"/>
            <a:ext cx="2736304" cy="187220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hlinkClick r:id="rId7" action="ppaction://hlinksldjump"/>
          </p:cNvPr>
          <p:cNvSpPr txBox="1"/>
          <p:nvPr/>
        </p:nvSpPr>
        <p:spPr>
          <a:xfrm>
            <a:off x="4463988" y="4643844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南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275034" y="3068960"/>
            <a:ext cx="2736304" cy="1872208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323528" y="3068960"/>
            <a:ext cx="2736304" cy="1872208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hlinkClick r:id="rId10" action="ppaction://hlinksldjump"/>
          </p:cNvPr>
          <p:cNvSpPr txBox="1"/>
          <p:nvPr/>
        </p:nvSpPr>
        <p:spPr>
          <a:xfrm>
            <a:off x="3527884" y="386104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西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hlinkClick r:id="rId11" action="ppaction://hlinksldjump"/>
          </p:cNvPr>
          <p:cNvSpPr txBox="1"/>
          <p:nvPr/>
        </p:nvSpPr>
        <p:spPr>
          <a:xfrm>
            <a:off x="5292080" y="3892406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東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5535" y="177281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総合運動公園から見てみると・・・</a:t>
            </a:r>
            <a:endParaRPr kumimoji="1" lang="ja-JP" altLang="en-US" dirty="0"/>
          </a:p>
        </p:txBody>
      </p:sp>
      <p:sp>
        <p:nvSpPr>
          <p:cNvPr id="27" name="角丸四角形吹き出し 26"/>
          <p:cNvSpPr/>
          <p:nvPr/>
        </p:nvSpPr>
        <p:spPr>
          <a:xfrm>
            <a:off x="395535" y="1772816"/>
            <a:ext cx="2448273" cy="646331"/>
          </a:xfrm>
          <a:prstGeom prst="wedgeRoundRectCallout">
            <a:avLst>
              <a:gd name="adj1" fmla="val -30733"/>
              <a:gd name="adj2" fmla="val -9090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707082" y="6351711"/>
            <a:ext cx="2304256" cy="4616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※</a:t>
            </a:r>
            <a:r>
              <a:rPr kumimoji="1" lang="ja-JP" altLang="en-US" sz="1200" dirty="0" smtClean="0"/>
              <a:t>方位（赤い文字）をクリックすると拡大写真が表示されます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329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1542" y="0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北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1" y="1125538"/>
            <a:ext cx="6788943" cy="4525962"/>
          </a:xfrm>
        </p:spPr>
      </p:pic>
      <p:sp>
        <p:nvSpPr>
          <p:cNvPr id="4" name="動作設定ボタン : 戻る/前へ 3">
            <a:hlinkClick r:id="" action="ppaction://hlinkshowjump?jump=firstslide" highlightClick="1"/>
          </p:cNvPr>
          <p:cNvSpPr/>
          <p:nvPr/>
        </p:nvSpPr>
        <p:spPr>
          <a:xfrm>
            <a:off x="503548" y="6045087"/>
            <a:ext cx="504056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2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1542" y="0"/>
            <a:ext cx="8229600" cy="1143000"/>
          </a:xfrm>
        </p:spPr>
        <p:txBody>
          <a:bodyPr/>
          <a:lstStyle/>
          <a:p>
            <a:r>
              <a:rPr lang="ja-JP" altLang="en-US" dirty="0"/>
              <a:t>南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1" y="1125538"/>
            <a:ext cx="6788943" cy="4525962"/>
          </a:xfrm>
          <a:blipFill>
            <a:blip r:embed="rId3"/>
            <a:stretch>
              <a:fillRect/>
            </a:stretch>
          </a:blipFill>
        </p:spPr>
      </p:pic>
      <p:sp>
        <p:nvSpPr>
          <p:cNvPr id="4" name="動作設定ボタン : 戻る/前へ 3">
            <a:hlinkClick r:id="" action="ppaction://hlinkshowjump?jump=firstslide" highlightClick="1"/>
          </p:cNvPr>
          <p:cNvSpPr/>
          <p:nvPr/>
        </p:nvSpPr>
        <p:spPr>
          <a:xfrm>
            <a:off x="503548" y="6045087"/>
            <a:ext cx="504056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4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1542" y="0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西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1" y="1125538"/>
            <a:ext cx="6788943" cy="4525962"/>
          </a:xfrm>
          <a:blipFill>
            <a:blip r:embed="rId3"/>
            <a:stretch>
              <a:fillRect/>
            </a:stretch>
          </a:blipFill>
        </p:spPr>
      </p:pic>
      <p:sp>
        <p:nvSpPr>
          <p:cNvPr id="4" name="動作設定ボタン : 戻る/前へ 3">
            <a:hlinkClick r:id="" action="ppaction://hlinkshowjump?jump=firstslide" highlightClick="1"/>
          </p:cNvPr>
          <p:cNvSpPr/>
          <p:nvPr/>
        </p:nvSpPr>
        <p:spPr>
          <a:xfrm>
            <a:off x="503548" y="6045087"/>
            <a:ext cx="504056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6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1542" y="0"/>
            <a:ext cx="8229600" cy="1143000"/>
          </a:xfrm>
        </p:spPr>
        <p:txBody>
          <a:bodyPr/>
          <a:lstStyle/>
          <a:p>
            <a:r>
              <a:rPr lang="ja-JP" altLang="en-US" dirty="0"/>
              <a:t>東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1" y="1125538"/>
            <a:ext cx="6788943" cy="4525962"/>
          </a:xfrm>
          <a:blipFill>
            <a:blip r:embed="rId3"/>
            <a:stretch>
              <a:fillRect/>
            </a:stretch>
          </a:blipFill>
        </p:spPr>
      </p:pic>
      <p:sp>
        <p:nvSpPr>
          <p:cNvPr id="4" name="動作設定ボタン : 戻る/前へ 3">
            <a:hlinkClick r:id="" action="ppaction://hlinkshowjump?jump=firstslide" highlightClick="1"/>
          </p:cNvPr>
          <p:cNvSpPr/>
          <p:nvPr/>
        </p:nvSpPr>
        <p:spPr>
          <a:xfrm>
            <a:off x="503548" y="6045087"/>
            <a:ext cx="504056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87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07504" y="2909784"/>
            <a:ext cx="2232248" cy="152732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339752" y="2924944"/>
            <a:ext cx="2232248" cy="15273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9592" y="220486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北</a:t>
            </a:r>
            <a:endParaRPr kumimoji="1" lang="ja-JP" altLang="en-US" sz="3200" dirty="0"/>
          </a:p>
        </p:txBody>
      </p:sp>
      <p:sp>
        <p:nvSpPr>
          <p:cNvPr id="7" name="正方形/長方形 6"/>
          <p:cNvSpPr/>
          <p:nvPr/>
        </p:nvSpPr>
        <p:spPr>
          <a:xfrm>
            <a:off x="4572000" y="2909784"/>
            <a:ext cx="2254404" cy="154248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826404" y="2909783"/>
            <a:ext cx="2254404" cy="154248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67844" y="220486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東</a:t>
            </a:r>
            <a:endParaRPr kumimoji="1" lang="ja-JP" altLang="en-US" sz="3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64088" y="227687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南</a:t>
            </a:r>
            <a:endParaRPr kumimoji="1"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96336" y="227687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西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047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64</Words>
  <Application>Microsoft Office PowerPoint</Application>
  <PresentationFormat>画面に合わせる (4:3)</PresentationFormat>
  <Paragraphs>17</Paragraphs>
  <Slides>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7" baseType="lpstr">
      <vt:lpstr>Office ​​テーマ</vt:lpstr>
      <vt:lpstr>PowerPoint プレゼンテーション</vt:lpstr>
      <vt:lpstr>北</vt:lpstr>
      <vt:lpstr>南</vt:lpstr>
      <vt:lpstr>西</vt:lpstr>
      <vt:lpstr>東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ppc01</dc:creator>
  <cp:lastModifiedBy>ppc01</cp:lastModifiedBy>
  <cp:revision>12</cp:revision>
  <dcterms:created xsi:type="dcterms:W3CDTF">2013-02-20T06:01:29Z</dcterms:created>
  <dcterms:modified xsi:type="dcterms:W3CDTF">2013-02-20T08:06:43Z</dcterms:modified>
</cp:coreProperties>
</file>