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1567C-5793-4614-BB53-6E6A73883791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89200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92DF0-F92D-4689-8D94-764408F7979A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6199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0BC1B-1613-4D62-811A-583B87E468CD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96806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3472B-29B4-48A0-BCE2-D87FE9B06C86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5196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151D9-BF5F-40B7-BF13-7B6BE37C5AD3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8648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D039C-BA0C-470A-BB4D-6F24131FBF51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494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C332F-82F4-45EB-8481-123137202A0C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0229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4BC1-62C4-4534-9E7E-2EEEBF0F06A5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2165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6E5E7-8428-478D-B39D-413FB82CE2B8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8434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A7895-339F-4FD5-A154-1FD8F5F77C79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4932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96AE6-986F-4010-9C3F-7F2708C176E2}" type="slidenum">
              <a:rPr lang="ja-JP" altLang="ja-JP"/>
              <a:pPr/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56356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smtClean="0"/>
              <a:t>マスタ テキストの書式設定</a:t>
            </a:r>
          </a:p>
          <a:p>
            <a:pPr lvl="1"/>
            <a:r>
              <a:rPr lang="ja-JP" smtClean="0"/>
              <a:t>第 </a:t>
            </a:r>
            <a:r>
              <a:rPr lang="ja-JP" altLang="ja-JP" smtClean="0"/>
              <a:t>2 </a:t>
            </a:r>
            <a:r>
              <a:rPr lang="ja-JP" smtClean="0"/>
              <a:t>レベル</a:t>
            </a:r>
          </a:p>
          <a:p>
            <a:pPr lvl="2"/>
            <a:r>
              <a:rPr lang="ja-JP" smtClean="0"/>
              <a:t>第 </a:t>
            </a:r>
            <a:r>
              <a:rPr lang="ja-JP" altLang="ja-JP" smtClean="0"/>
              <a:t>3 </a:t>
            </a:r>
            <a:r>
              <a:rPr lang="ja-JP" smtClean="0"/>
              <a:t>レベル</a:t>
            </a:r>
          </a:p>
          <a:p>
            <a:pPr lvl="3"/>
            <a:r>
              <a:rPr lang="ja-JP" smtClean="0"/>
              <a:t>第 </a:t>
            </a:r>
            <a:r>
              <a:rPr lang="ja-JP" altLang="ja-JP" smtClean="0"/>
              <a:t>4 </a:t>
            </a:r>
            <a:r>
              <a:rPr lang="ja-JP" smtClean="0"/>
              <a:t>レベル</a:t>
            </a:r>
          </a:p>
          <a:p>
            <a:pPr lvl="4"/>
            <a:r>
              <a:rPr lang="ja-JP" smtClean="0"/>
              <a:t>第 </a:t>
            </a:r>
            <a:r>
              <a:rPr lang="ja-JP" altLang="ja-JP" smtClean="0"/>
              <a:t>5 </a:t>
            </a:r>
            <a:r>
              <a:rPr lang="ja-JP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ja-JP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ja-JP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37D264-D69E-47FE-B3AF-22F3B53B07C2}" type="slidenum">
              <a:rPr lang="ja-JP" altLang="ja-JP"/>
              <a:pPr/>
              <a:t>‹#›</a:t>
            </a:fld>
            <a:endParaRPr lang="ja-JP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538" y="117475"/>
            <a:ext cx="8928100" cy="433388"/>
          </a:xfrm>
        </p:spPr>
        <p:txBody>
          <a:bodyPr/>
          <a:lstStyle/>
          <a:p>
            <a:r>
              <a:rPr lang="ja-JP" altLang="en-US" sz="4000" dirty="0" smtClean="0"/>
              <a:t>一関市「まつり</a:t>
            </a:r>
            <a:r>
              <a:rPr lang="ja-JP" altLang="en-US" sz="4000" dirty="0"/>
              <a:t>・</a:t>
            </a:r>
            <a:r>
              <a:rPr lang="ja-JP" altLang="en-US" sz="4000" dirty="0" smtClean="0"/>
              <a:t>イベントカレンダー」</a:t>
            </a:r>
            <a:r>
              <a:rPr lang="ja-JP" altLang="en-US" sz="1800" dirty="0" smtClean="0"/>
              <a:t>（</a:t>
            </a:r>
            <a:r>
              <a:rPr lang="ja-JP" altLang="en-US" sz="1800" dirty="0"/>
              <a:t>4月～8月）</a:t>
            </a:r>
          </a:p>
        </p:txBody>
      </p:sp>
      <p:graphicFrame>
        <p:nvGraphicFramePr>
          <p:cNvPr id="3075" name="Group 3"/>
          <p:cNvGraphicFramePr>
            <a:graphicFrameLocks noGrp="1"/>
          </p:cNvGraphicFramePr>
          <p:nvPr/>
        </p:nvGraphicFramePr>
        <p:xfrm>
          <a:off x="107950" y="695325"/>
          <a:ext cx="8928100" cy="6410964"/>
        </p:xfrm>
        <a:graphic>
          <a:graphicData uri="http://schemas.openxmlformats.org/drawingml/2006/table">
            <a:tbl>
              <a:tblPr/>
              <a:tblGrid>
                <a:gridCol w="434975"/>
                <a:gridCol w="3814763"/>
                <a:gridCol w="674687"/>
                <a:gridCol w="434975"/>
                <a:gridCol w="2892425"/>
                <a:gridCol w="676275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まつり・イベント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場所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まつり・イベント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場所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春の互市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花泉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夫婦岩観光まつり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室根山山開き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千厩夏まつり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一関春まつり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一関夏まつり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せんまや夜市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磐井川川開き花火大会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花と泉の公園ぼたんしゃくやくまつり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花泉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日本一のもちつき大会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花泉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岩手県南、宮城県北神楽大会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大相撲東関部屋合宿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東山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栗駒山山開き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摺沢水晶あんどん祭り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大東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室根山つつじまつり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かわさき夏まつり花火大会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川崎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水車まつり・とっこんこ市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せんまや夜市（橙立て）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「森は海の恋人」植樹祭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大原だるま祭り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大東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みちのくあじさいまつり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全国地ビールフェステバル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538" y="117475"/>
            <a:ext cx="8928100" cy="433388"/>
          </a:xfrm>
        </p:spPr>
        <p:txBody>
          <a:bodyPr/>
          <a:lstStyle/>
          <a:p>
            <a:r>
              <a:rPr lang="ja-JP" altLang="en-US" sz="4000" smtClean="0"/>
              <a:t>一関市「まつり</a:t>
            </a:r>
            <a:r>
              <a:rPr lang="ja-JP" altLang="en-US" sz="4000"/>
              <a:t>・</a:t>
            </a:r>
            <a:r>
              <a:rPr lang="ja-JP" altLang="en-US" sz="4000" smtClean="0"/>
              <a:t>イベントカレンダー」</a:t>
            </a:r>
            <a:r>
              <a:rPr lang="ja-JP" altLang="en-US" sz="1800" smtClean="0"/>
              <a:t>（</a:t>
            </a:r>
            <a:r>
              <a:rPr lang="ja-JP" altLang="en-US" sz="1800"/>
              <a:t>9月～3月）</a:t>
            </a:r>
          </a:p>
        </p:txBody>
      </p:sp>
      <p:graphicFrame>
        <p:nvGraphicFramePr>
          <p:cNvPr id="4099" name="Group 3"/>
          <p:cNvGraphicFramePr>
            <a:graphicFrameLocks noGrp="1"/>
          </p:cNvGraphicFramePr>
          <p:nvPr/>
        </p:nvGraphicFramePr>
        <p:xfrm>
          <a:off x="111125" y="766763"/>
          <a:ext cx="8928100" cy="6337938"/>
        </p:xfrm>
        <a:graphic>
          <a:graphicData uri="http://schemas.openxmlformats.org/drawingml/2006/table">
            <a:tbl>
              <a:tblPr/>
              <a:tblGrid>
                <a:gridCol w="425450"/>
                <a:gridCol w="3722688"/>
                <a:gridCol w="657225"/>
                <a:gridCol w="422275"/>
                <a:gridCol w="3043237"/>
                <a:gridCol w="657225"/>
              </a:tblGrid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まつり・イベント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場所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まつり・イベント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場所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北上川流域交流「</a:t>
                      </a: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E</a:t>
                      </a: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ボート大会」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川崎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興田神社蘇民祭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大東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金沢八幡神社大名行列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花泉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一関市・大東大原水かけ祭り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大東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唐梅館絵巻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東山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せんまやひなまつり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一関国際ハーフマラソン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みちのく千厩赤ちゃん相撲大会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千厩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一関地方産業まつり農業祭・商工祭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室根神社祭マツリバ行事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秋の互市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花泉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まつり</a:t>
                      </a: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in</a:t>
                      </a: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東山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東山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一関むろね産業文化祭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室根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磐井清水若水送り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sz="1800" b="0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東山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353" name="Rectangle 257" descr="hanaizumitagaichi"/>
          <p:cNvSpPr>
            <a:spLocks noChangeArrowheads="1"/>
          </p:cNvSpPr>
          <p:nvPr/>
        </p:nvSpPr>
        <p:spPr bwMode="auto">
          <a:xfrm>
            <a:off x="4932363" y="2781300"/>
            <a:ext cx="2016125" cy="1584325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4354" name="AutoShape 258" descr="ichinoseki_ha-hu_marasonn"/>
          <p:cNvSpPr>
            <a:spLocks noChangeArrowheads="1"/>
          </p:cNvSpPr>
          <p:nvPr/>
        </p:nvSpPr>
        <p:spPr bwMode="auto">
          <a:xfrm>
            <a:off x="4932363" y="4652963"/>
            <a:ext cx="2016125" cy="1512887"/>
          </a:xfrm>
          <a:prstGeom prst="flowChartProcess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4355" name="AutoShape 259" descr="oohara_mizukakematuri"/>
          <p:cNvSpPr>
            <a:spLocks noChangeArrowheads="1"/>
          </p:cNvSpPr>
          <p:nvPr/>
        </p:nvSpPr>
        <p:spPr bwMode="auto">
          <a:xfrm>
            <a:off x="7164388" y="2781300"/>
            <a:ext cx="1368425" cy="1873250"/>
          </a:xfrm>
          <a:prstGeom prst="flowChartProcess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4356" name="Rectangle 260" descr="ichinosekinatumaturi"/>
          <p:cNvSpPr>
            <a:spLocks noChangeArrowheads="1"/>
          </p:cNvSpPr>
          <p:nvPr/>
        </p:nvSpPr>
        <p:spPr bwMode="auto">
          <a:xfrm>
            <a:off x="7164388" y="4941888"/>
            <a:ext cx="1368425" cy="1800225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7F7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AFA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250</Words>
  <Characters>0</Characters>
  <Application>Microsoft Office PowerPoint</Application>
  <DocSecurity>0</DocSecurity>
  <PresentationFormat>画面に合わせる (4:3)</PresentationFormat>
  <Lines>0</Lines>
  <Paragraphs>97</Paragraphs>
  <Slides>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3" baseType="lpstr">
      <vt:lpstr>標準デザイン</vt:lpstr>
      <vt:lpstr>一関市「まつり・イベントカレンダー」（4月～8月）</vt:lpstr>
      <vt:lpstr>一関市「まつり・イベントカレンダー」（9月～3月）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一関まつり・イベントカレンダー　　（4月～8月）</dc:title>
  <dc:creator>kazuhiro yoshida</dc:creator>
  <cp:lastModifiedBy>ppc01</cp:lastModifiedBy>
  <cp:revision>4</cp:revision>
  <dcterms:created xsi:type="dcterms:W3CDTF">2013-01-13T01:45:42Z</dcterms:created>
  <dcterms:modified xsi:type="dcterms:W3CDTF">2013-03-18T05:59:44Z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1041-8.1.0.3373</vt:lpwstr>
  </property>
</Properties>
</file>