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2062327311419E-2"/>
          <c:y val="6.2991787649785427E-2"/>
          <c:w val="0.82162054261360296"/>
          <c:h val="0.848120986757219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水の使用量</c:v>
                </c:pt>
              </c:strCache>
            </c:strRef>
          </c:tx>
          <c:spPr>
            <a:ln w="31750">
              <a:solidFill>
                <a:schemeClr val="tx1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昭和55年</c:v>
                </c:pt>
                <c:pt idx="1">
                  <c:v>昭和60年</c:v>
                </c:pt>
                <c:pt idx="2">
                  <c:v>平成2年</c:v>
                </c:pt>
                <c:pt idx="3">
                  <c:v>平成7年</c:v>
                </c:pt>
                <c:pt idx="4">
                  <c:v>平成12年</c:v>
                </c:pt>
                <c:pt idx="5">
                  <c:v>平成17年</c:v>
                </c:pt>
                <c:pt idx="6">
                  <c:v>平成21年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240</c:v>
                </c:pt>
                <c:pt idx="1">
                  <c:v>260</c:v>
                </c:pt>
                <c:pt idx="2">
                  <c:v>280</c:v>
                </c:pt>
                <c:pt idx="3">
                  <c:v>270</c:v>
                </c:pt>
                <c:pt idx="4">
                  <c:v>280</c:v>
                </c:pt>
                <c:pt idx="5">
                  <c:v>270</c:v>
                </c:pt>
                <c:pt idx="6">
                  <c:v>265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317312"/>
        <c:axId val="15905408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給水人口</c:v>
                </c:pt>
              </c:strCache>
            </c:strRef>
          </c:tx>
          <c:marker>
            <c:symbol val="circle"/>
            <c:size val="5"/>
          </c:marker>
          <c:cat>
            <c:strRef>
              <c:f>Sheet1!$A$2:$A$8</c:f>
              <c:strCache>
                <c:ptCount val="7"/>
                <c:pt idx="0">
                  <c:v>昭和55年</c:v>
                </c:pt>
                <c:pt idx="1">
                  <c:v>昭和60年</c:v>
                </c:pt>
                <c:pt idx="2">
                  <c:v>平成2年</c:v>
                </c:pt>
                <c:pt idx="3">
                  <c:v>平成7年</c:v>
                </c:pt>
                <c:pt idx="4">
                  <c:v>平成12年</c:v>
                </c:pt>
                <c:pt idx="5">
                  <c:v>平成17年</c:v>
                </c:pt>
                <c:pt idx="6">
                  <c:v>平成21年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40000</c:v>
                </c:pt>
                <c:pt idx="1">
                  <c:v>43000</c:v>
                </c:pt>
                <c:pt idx="2">
                  <c:v>45000</c:v>
                </c:pt>
                <c:pt idx="3">
                  <c:v>51000</c:v>
                </c:pt>
                <c:pt idx="4">
                  <c:v>53000</c:v>
                </c:pt>
                <c:pt idx="5">
                  <c:v>54000</c:v>
                </c:pt>
                <c:pt idx="6">
                  <c:v>54500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368896"/>
        <c:axId val="159278208"/>
      </c:lineChart>
      <c:catAx>
        <c:axId val="1303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ja-JP"/>
          </a:p>
        </c:txPr>
        <c:crossAx val="159054080"/>
        <c:crosses val="autoZero"/>
        <c:auto val="1"/>
        <c:lblAlgn val="ctr"/>
        <c:lblOffset val="100"/>
        <c:noMultiLvlLbl val="0"/>
      </c:catAx>
      <c:valAx>
        <c:axId val="159054080"/>
        <c:scaling>
          <c:orientation val="minMax"/>
          <c:max val="6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130317312"/>
        <c:crosses val="autoZero"/>
        <c:crossBetween val="between"/>
      </c:valAx>
      <c:valAx>
        <c:axId val="159278208"/>
        <c:scaling>
          <c:orientation val="minMax"/>
          <c:max val="60000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ja-JP"/>
          </a:p>
        </c:txPr>
        <c:crossAx val="160368896"/>
        <c:crosses val="max"/>
        <c:crossBetween val="between"/>
      </c:valAx>
      <c:catAx>
        <c:axId val="1603688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9278208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3189404075875624"/>
          <c:y val="6.1401827221266136E-2"/>
          <c:w val="0.15342691391777724"/>
          <c:h val="9.8590332781452461E-2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0.05217</cdr:x>
      <cdr:y>0</cdr:y>
    </cdr:from>
    <cdr:to>
      <cdr:x>0.18225</cdr:x>
      <cdr:y>0.07317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32048" y="0"/>
          <a:ext cx="1077182" cy="4223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1400" dirty="0" smtClean="0"/>
            <a:t>（リットル）</a:t>
          </a:r>
          <a:endParaRPr lang="en-US" altLang="ja-JP" sz="1400" dirty="0" smtClean="0"/>
        </a:p>
        <a:p xmlns:a="http://schemas.openxmlformats.org/drawingml/2006/main"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3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0683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83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43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499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76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40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77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62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06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49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B8F4B-FFD0-4F78-AB98-CDAD4ED87CAF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9730A-5E5C-4FFE-B730-C65F05475E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731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784976" cy="504056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市民一人あたりの一日の使用量の変化</a:t>
            </a:r>
            <a:endParaRPr kumimoji="1" lang="ja-JP" altLang="en-US" sz="3600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676672798"/>
              </p:ext>
            </p:extLst>
          </p:nvPr>
        </p:nvGraphicFramePr>
        <p:xfrm>
          <a:off x="179512" y="764704"/>
          <a:ext cx="8280920" cy="577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8028384" y="1209095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（人）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11391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4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市民一人あたりの一日の使用量の変化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iwa228</dc:creator>
  <cp:lastModifiedBy>ppc01</cp:lastModifiedBy>
  <cp:revision>9</cp:revision>
  <dcterms:created xsi:type="dcterms:W3CDTF">2012-10-05T02:16:09Z</dcterms:created>
  <dcterms:modified xsi:type="dcterms:W3CDTF">2012-10-09T01:33:57Z</dcterms:modified>
</cp:coreProperties>
</file>