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D07041-5CD4-4044-8948-7368EB556DF2}" type="datetimeFigureOut">
              <a:rPr kumimoji="1" lang="ja-JP" altLang="en-US" smtClean="0"/>
              <a:t>2013/1/31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81D3EA-92B4-45A5-8338-702C105AE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059832" y="11663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米づくりの１年</a:t>
            </a:r>
            <a:endParaRPr kumimoji="1" lang="ja-JP" altLang="en-US" sz="32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26265"/>
              </p:ext>
            </p:extLst>
          </p:nvPr>
        </p:nvGraphicFramePr>
        <p:xfrm>
          <a:off x="179512" y="639852"/>
          <a:ext cx="8784976" cy="613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4104456"/>
                <a:gridCol w="3888432"/>
              </a:tblGrid>
              <a:tr h="420052">
                <a:tc>
                  <a:txBody>
                    <a:bodyPr/>
                    <a:lstStyle/>
                    <a:p>
                      <a:r>
                        <a:rPr kumimoji="1" lang="ja-JP" alt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季 </a:t>
                      </a:r>
                      <a:r>
                        <a:rPr kumimoji="1" lang="ja-JP" alt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節</a:t>
                      </a:r>
                      <a:endParaRPr kumimoji="1" lang="ja-JP" altLang="en-US" baseline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　仕　事　の　内　容</a:t>
                      </a:r>
                      <a:endParaRPr kumimoji="1" lang="ja-JP" altLang="en-US" baseline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　　　　</a:t>
                      </a:r>
                      <a:r>
                        <a:rPr kumimoji="1" lang="ja-JP" alt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仕　事　の　様　子</a:t>
                      </a:r>
                      <a:endParaRPr kumimoji="1" lang="ja-JP" altLang="en-US" baseline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1132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　春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種まき・田おこし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ビニルハウスで育苗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err="1" smtClean="0"/>
                        <a:t>しろ</a:t>
                      </a:r>
                      <a:r>
                        <a:rPr kumimoji="1" lang="ja-JP" altLang="en-US" sz="2800" dirty="0" smtClean="0"/>
                        <a:t>かき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田植え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15571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　夏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草かり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草取り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err="1" smtClean="0"/>
                        <a:t>消どく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28208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　秋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いねかり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だっこく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田おこし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　冬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上下矢印 9"/>
          <p:cNvSpPr/>
          <p:nvPr/>
        </p:nvSpPr>
        <p:spPr>
          <a:xfrm>
            <a:off x="4169383" y="1628800"/>
            <a:ext cx="792088" cy="3600400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34594" y="1916392"/>
            <a:ext cx="461665" cy="2880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水のかん</a:t>
            </a:r>
            <a:r>
              <a:rPr kumimoji="1" lang="ja-JP" altLang="en-US" dirty="0" err="1" smtClean="0"/>
              <a:t>り</a:t>
            </a:r>
            <a:r>
              <a:rPr kumimoji="1" lang="ja-JP" altLang="en-US" dirty="0" smtClean="0"/>
              <a:t>・機械のせい</a:t>
            </a:r>
            <a:r>
              <a:rPr kumimoji="1" lang="ja-JP" altLang="en-US" dirty="0" err="1" smtClean="0"/>
              <a:t>び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32" y="1277613"/>
            <a:ext cx="1793946" cy="134545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91452"/>
            <a:ext cx="1775492" cy="133161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70" y="2945875"/>
            <a:ext cx="1763101" cy="117540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673080"/>
            <a:ext cx="1547664" cy="103177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64" y="4293096"/>
            <a:ext cx="1753775" cy="116918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74" y="2945874"/>
            <a:ext cx="1620862" cy="121178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26" y="4284174"/>
            <a:ext cx="1729446" cy="12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24</TotalTime>
  <Words>31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みやび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ppc01</dc:creator>
  <cp:lastModifiedBy>ppc01</cp:lastModifiedBy>
  <cp:revision>4</cp:revision>
  <dcterms:created xsi:type="dcterms:W3CDTF">2013-01-30T23:21:41Z</dcterms:created>
  <dcterms:modified xsi:type="dcterms:W3CDTF">2013-01-30T23:47:19Z</dcterms:modified>
</cp:coreProperties>
</file>