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83008890702153"/>
          <c:y val="3.8909998456159986E-2"/>
          <c:w val="0.87740857925216531"/>
          <c:h val="0.87330249741370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rgbClr val="FFC000"/>
            </a:solidFill>
            <a:ln w="28575" cmpd="sng">
              <a:solidFill>
                <a:schemeClr val="tx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平成13年</c:v>
                </c:pt>
                <c:pt idx="1">
                  <c:v>14年</c:v>
                </c:pt>
                <c:pt idx="2">
                  <c:v>15年</c:v>
                </c:pt>
                <c:pt idx="3">
                  <c:v>16年</c:v>
                </c:pt>
                <c:pt idx="4">
                  <c:v>17年</c:v>
                </c:pt>
                <c:pt idx="5">
                  <c:v>18年</c:v>
                </c:pt>
                <c:pt idx="6">
                  <c:v>19年</c:v>
                </c:pt>
                <c:pt idx="7">
                  <c:v>20年</c:v>
                </c:pt>
                <c:pt idx="8">
                  <c:v>21年</c:v>
                </c:pt>
                <c:pt idx="9">
                  <c:v>22年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29800</c:v>
                </c:pt>
                <c:pt idx="1">
                  <c:v>32000</c:v>
                </c:pt>
                <c:pt idx="2">
                  <c:v>29000</c:v>
                </c:pt>
                <c:pt idx="3">
                  <c:v>30500</c:v>
                </c:pt>
                <c:pt idx="4">
                  <c:v>31000</c:v>
                </c:pt>
                <c:pt idx="5">
                  <c:v>31500</c:v>
                </c:pt>
                <c:pt idx="6">
                  <c:v>30700</c:v>
                </c:pt>
                <c:pt idx="7">
                  <c:v>30200</c:v>
                </c:pt>
                <c:pt idx="8">
                  <c:v>29800</c:v>
                </c:pt>
                <c:pt idx="9">
                  <c:v>29200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axId val="94651136"/>
        <c:axId val="94653824"/>
      </c:barChart>
      <c:catAx>
        <c:axId val="94651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ja-JP"/>
          </a:p>
        </c:txPr>
        <c:crossAx val="94653824"/>
        <c:crosses val="autoZero"/>
        <c:auto val="1"/>
        <c:lblAlgn val="ctr"/>
        <c:lblOffset val="100"/>
        <c:noMultiLvlLbl val="0"/>
      </c:catAx>
      <c:valAx>
        <c:axId val="94653824"/>
        <c:scaling>
          <c:orientation val="minMax"/>
          <c:max val="3500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94651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611A9-86CF-4B44-915F-15A76F452458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01DA8-0514-4758-84B5-8752D720B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81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01DA8-0514-4758-84B5-8752D720B1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27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8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6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18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46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07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88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8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34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6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63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87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BE461-AB12-4D61-B222-14873894BA9A}" type="datetimeFigureOut">
              <a:rPr kumimoji="1" lang="ja-JP" altLang="en-US" smtClean="0"/>
              <a:t>2013/2/7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62BB-C1A5-4CE3-834E-45D1EE636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85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848872" cy="792087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 smtClean="0"/>
              <a:t>一関市のもやすごみのうつりかわり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1600" dirty="0" smtClean="0"/>
              <a:t>平成</a:t>
            </a:r>
            <a:r>
              <a:rPr lang="en-US" altLang="ja-JP" sz="1600" dirty="0" smtClean="0"/>
              <a:t>22</a:t>
            </a:r>
            <a:r>
              <a:rPr lang="ja-JP" altLang="en-US" sz="1600" dirty="0" smtClean="0"/>
              <a:t>年版　一関市統計要覧より</a:t>
            </a:r>
            <a:endParaRPr kumimoji="1" lang="ja-JP" altLang="en-US" sz="1600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763959706"/>
              </p:ext>
            </p:extLst>
          </p:nvPr>
        </p:nvGraphicFramePr>
        <p:xfrm>
          <a:off x="395536" y="1124744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99592" y="87736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（</a:t>
            </a:r>
            <a:r>
              <a:rPr lang="ja-JP" altLang="en-US" dirty="0" smtClean="0"/>
              <a:t>トン）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035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一関市のもやすごみのうつりかわり 平成22年版　一関市統計要覧より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もやすごみのうつりかわり</dc:title>
  <dc:creator>iwa228</dc:creator>
  <cp:lastModifiedBy>ppc01</cp:lastModifiedBy>
  <cp:revision>8</cp:revision>
  <dcterms:created xsi:type="dcterms:W3CDTF">2012-10-05T05:41:41Z</dcterms:created>
  <dcterms:modified xsi:type="dcterms:W3CDTF">2013-02-07T00:24:03Z</dcterms:modified>
</cp:coreProperties>
</file>