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10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4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10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19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7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97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87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27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2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1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58083-8EE6-48B3-82A9-9064DD8211FF}" type="datetimeFigureOut">
              <a:rPr kumimoji="1" lang="ja-JP" altLang="en-US" smtClean="0"/>
              <a:t>2012/10/5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C7D2-EF52-4B08-9C25-339DC192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8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49632"/>
              </p:ext>
            </p:extLst>
          </p:nvPr>
        </p:nvGraphicFramePr>
        <p:xfrm>
          <a:off x="323529" y="1124744"/>
          <a:ext cx="8568951" cy="5493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6317"/>
                <a:gridCol w="2856317"/>
                <a:gridCol w="2856317"/>
              </a:tblGrid>
              <a:tr h="4461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カスリン台風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アイオン台風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死　　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行方不明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りさい者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流出家屋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全かい家屋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半かい家屋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ゆか上しん水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ゆか下しん水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田畑のかん水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97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田畑の流出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カスリン台風とアイオン台風による一関市の被害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2000" dirty="0" smtClean="0"/>
              <a:t>（死者・行方不明者・りさい者）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03848" y="170080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kumimoji="1" lang="ja-JP" altLang="en-US" sz="2400" dirty="0" smtClean="0"/>
              <a:t>１００名　　　　　　　　　　　　２３４名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216247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lang="ja-JP" altLang="en-US" sz="2400" dirty="0"/>
              <a:t>　</a:t>
            </a:r>
            <a:r>
              <a:rPr lang="ja-JP" altLang="en-US" sz="2400" dirty="0" err="1" smtClean="0"/>
              <a:t>ー</a:t>
            </a:r>
            <a:r>
              <a:rPr lang="ja-JP" altLang="en-US" sz="2400" dirty="0" smtClean="0"/>
              <a:t>　　</a:t>
            </a:r>
            <a:r>
              <a:rPr kumimoji="1" lang="ja-JP" altLang="en-US" sz="2400" dirty="0" smtClean="0"/>
              <a:t>　　　　　　　　　　　　２３９名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3848" y="264854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kumimoji="1" lang="ja-JP" altLang="en-US" sz="2400" dirty="0" smtClean="0"/>
              <a:t>２１．７２５名　　　　　　 　　２１９．３４９名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03848" y="31569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kumimoji="1" lang="ja-JP" altLang="en-US" sz="2400" dirty="0" smtClean="0"/>
              <a:t>１３１戸　　　　　　　　　　　　４６８戸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363184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lang="ja-JP" altLang="en-US" sz="2400" dirty="0" smtClean="0"/>
              <a:t>２</a:t>
            </a:r>
            <a:r>
              <a:rPr kumimoji="1" lang="ja-JP" altLang="en-US" sz="2400" dirty="0" smtClean="0"/>
              <a:t>００戸　　　　　　　　　　　　３３４戸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03848" y="419147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kumimoji="1" lang="ja-JP" altLang="en-US" sz="2400" dirty="0" smtClean="0"/>
              <a:t>７１９戸　　　　　　　　　　　　９０１戸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3848" y="466639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lang="ja-JP" altLang="en-US" sz="2400" dirty="0" smtClean="0"/>
              <a:t> </a:t>
            </a:r>
            <a:r>
              <a:rPr kumimoji="1" lang="ja-JP" altLang="en-US" sz="2400" dirty="0" smtClean="0"/>
              <a:t>３</a:t>
            </a:r>
            <a:r>
              <a:rPr kumimoji="1" lang="en-US" altLang="ja-JP" sz="2400" dirty="0" smtClean="0"/>
              <a:t>.</a:t>
            </a:r>
            <a:r>
              <a:rPr kumimoji="1" lang="ja-JP" altLang="en-US" sz="2400" dirty="0" smtClean="0"/>
              <a:t>２３４戸　　　　　　　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　１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８３７</a:t>
            </a:r>
            <a:r>
              <a:rPr kumimoji="1" lang="ja-JP" altLang="en-US" sz="2400" dirty="0" smtClean="0"/>
              <a:t>戸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03848" y="512805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</a:t>
            </a:r>
            <a:r>
              <a:rPr lang="ja-JP" altLang="en-US" sz="2400" dirty="0"/>
              <a:t>　</a:t>
            </a:r>
            <a:r>
              <a:rPr kumimoji="1" lang="ja-JP" altLang="en-US" sz="2400" dirty="0" smtClean="0"/>
              <a:t>３１戸　　　　　　　　　　　　３３４戸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85098" y="5628999"/>
            <a:ext cx="5707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kumimoji="1" lang="ja-JP" altLang="en-US" sz="2400" dirty="0" smtClean="0"/>
              <a:t>１</a:t>
            </a:r>
            <a:r>
              <a:rPr kumimoji="1" lang="en-US" altLang="ja-JP" sz="2400" dirty="0" smtClean="0"/>
              <a:t>.</a:t>
            </a:r>
            <a:r>
              <a:rPr kumimoji="1" lang="ja-JP" altLang="en-US" sz="2400" dirty="0" smtClean="0"/>
              <a:t>２１８ヘクタール　　１．８６０ヘクタール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6085335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mtClean="0"/>
              <a:t>　</a:t>
            </a:r>
            <a:r>
              <a:rPr lang="ja-JP" altLang="en-US" sz="2400" smtClean="0"/>
              <a:t>２１８ヘクタール</a:t>
            </a:r>
            <a:r>
              <a:rPr kumimoji="1" lang="ja-JP" altLang="en-US" sz="2400" dirty="0" smtClean="0"/>
              <a:t>　　　　</a:t>
            </a:r>
            <a:r>
              <a:rPr kumimoji="1" lang="ja-JP" altLang="en-US" sz="2400" smtClean="0"/>
              <a:t>　　２９５ヘクタール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34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カスリン台風とアイオン台風による一関市の被害 （死者・行方不明者・りさい者）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カスリン台風とアイオン台風による一関市の被害 （死者・行方不明者・りさい者）</dc:title>
  <dc:creator>iwa228</dc:creator>
  <cp:lastModifiedBy>iwa228</cp:lastModifiedBy>
  <cp:revision>4</cp:revision>
  <dcterms:created xsi:type="dcterms:W3CDTF">2012-10-05T05:06:03Z</dcterms:created>
  <dcterms:modified xsi:type="dcterms:W3CDTF">2012-10-05T05:33:21Z</dcterms:modified>
</cp:coreProperties>
</file>