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220379393471269E-2"/>
          <c:y val="3.7704795044324828E-2"/>
          <c:w val="0.87028899346280753"/>
          <c:h val="0.876622696525805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なくなった人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平成18年</c:v>
                </c:pt>
                <c:pt idx="1">
                  <c:v>平成19年</c:v>
                </c:pt>
                <c:pt idx="2">
                  <c:v>平成20年</c:v>
                </c:pt>
                <c:pt idx="3">
                  <c:v>平成21年</c:v>
                </c:pt>
                <c:pt idx="4">
                  <c:v>平成22年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けがをした人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平成18年</c:v>
                </c:pt>
                <c:pt idx="1">
                  <c:v>平成19年</c:v>
                </c:pt>
                <c:pt idx="2">
                  <c:v>平成20年</c:v>
                </c:pt>
                <c:pt idx="3">
                  <c:v>平成21年</c:v>
                </c:pt>
                <c:pt idx="4">
                  <c:v>平成22年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10</c:v>
                </c:pt>
                <c:pt idx="3">
                  <c:v>11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086720"/>
        <c:axId val="83096704"/>
      </c:barChart>
      <c:catAx>
        <c:axId val="8308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83096704"/>
        <c:crosses val="autoZero"/>
        <c:auto val="1"/>
        <c:lblAlgn val="ctr"/>
        <c:lblOffset val="100"/>
        <c:noMultiLvlLbl val="0"/>
      </c:catAx>
      <c:valAx>
        <c:axId val="83096704"/>
        <c:scaling>
          <c:orientation val="minMax"/>
          <c:max val="2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ja-JP"/>
          </a:p>
        </c:txPr>
        <c:crossAx val="83086720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68036541602289224"/>
          <c:y val="3.8050694193261174E-2"/>
          <c:w val="0.2317358913556582"/>
          <c:h val="0.16229913840275265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87D42-D708-4B7C-B887-15218FEB2009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17F82-C906-43A0-AB8E-19065AADD1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704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290F-EC8A-4E4E-A51B-A5AC60DD3C78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8F0B-66BF-4EA5-A595-4B47CC4326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952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8CBD3-CE6F-4E15-89B0-3C65C850D023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AB70-813F-469F-9EF8-3A9849A1E9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34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639C-BAB2-4D0F-800D-7CDCCD1ECF41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203D-727D-434B-AE25-2866242EE2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0E38-9B78-4A3C-81F3-D826E0E815E1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83AE-B5EB-456C-9FB0-94B25BBE4F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295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36267-8E90-4E66-8878-1EEDAABFC7E7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D072-0E82-474C-BF3B-2F522E30E0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479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CD91D-5DB0-4E9A-9D28-431424071EE5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4E95D-A2E6-43FF-8A69-A04AE7598B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456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AF32A-1DB9-444B-8BD9-3BF1E05A8C3D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5085-D7FD-4E64-BD20-AC778DD222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404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AB4F-C4E2-4A2C-958F-107FB8164B8D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89125-DD40-4C10-B94A-A10A2CEB3A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86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BAAE5-5DDC-47DA-9314-BEDDF327426E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4CF9-9297-4116-BCA2-6C9D26037E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837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7A56-6B7B-4AD9-8570-D1BBC00B2718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5F80-6A2A-4F78-AA82-A1437BDDC7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812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35694C-5DC7-499B-B499-98525F03570C}" type="datetimeFigureOut">
              <a:rPr lang="ja-JP" altLang="en-US"/>
              <a:pPr>
                <a:defRPr/>
              </a:pPr>
              <a:t>2013/2/18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0B59FCD-ED12-48D4-A95F-1A2B990BB3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684213" y="22225"/>
            <a:ext cx="8208962" cy="792163"/>
          </a:xfrm>
        </p:spPr>
        <p:txBody>
          <a:bodyPr/>
          <a:lstStyle/>
          <a:p>
            <a:r>
              <a:rPr lang="ja-JP" altLang="en-US" sz="3200" b="1" smtClean="0"/>
              <a:t>火事でけがをしたりなくなったりした人の数</a:t>
            </a:r>
          </a:p>
        </p:txBody>
      </p:sp>
      <p:graphicFrame>
        <p:nvGraphicFramePr>
          <p:cNvPr id="4" name="グラフ 3"/>
          <p:cNvGraphicFramePr>
            <a:graphicFrameLocks/>
          </p:cNvGraphicFramePr>
          <p:nvPr/>
        </p:nvGraphicFramePr>
        <p:xfrm>
          <a:off x="128588" y="998538"/>
          <a:ext cx="9174162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468313" y="765175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/>
              <a:t>（人）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732240" y="759169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（一関消防本部調べ）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​​テーマ</vt:lpstr>
      <vt:lpstr>火事でけがをしたりなくなったりした人の数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火事でけがをしたりなくなったりした人の数</dc:title>
  <dc:creator>iwa228</dc:creator>
  <cp:lastModifiedBy>ppc01</cp:lastModifiedBy>
  <cp:revision>8</cp:revision>
  <dcterms:created xsi:type="dcterms:W3CDTF">2012-10-05T01:06:42Z</dcterms:created>
  <dcterms:modified xsi:type="dcterms:W3CDTF">2013-02-17T23:47:07Z</dcterms:modified>
</cp:coreProperties>
</file>