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304269543243E-2"/>
          <c:y val="2.6101523699012866E-2"/>
          <c:w val="0.85709221014010384"/>
          <c:h val="0.87520436686733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火事で失われたざいさんのがく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平成18年</c:v>
                </c:pt>
                <c:pt idx="1">
                  <c:v>平成19年</c:v>
                </c:pt>
                <c:pt idx="2">
                  <c:v>平成20年</c:v>
                </c:pt>
                <c:pt idx="3">
                  <c:v>平成21年</c:v>
                </c:pt>
                <c:pt idx="4">
                  <c:v>平成22年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23</c:v>
                </c:pt>
                <c:pt idx="2">
                  <c:v>24.5</c:v>
                </c:pt>
                <c:pt idx="3">
                  <c:v>15</c:v>
                </c:pt>
                <c:pt idx="4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920320"/>
        <c:axId val="160921856"/>
      </c:barChart>
      <c:catAx>
        <c:axId val="16092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60921856"/>
        <c:crosses val="autoZero"/>
        <c:auto val="1"/>
        <c:lblAlgn val="ctr"/>
        <c:lblOffset val="100"/>
        <c:noMultiLvlLbl val="0"/>
      </c:catAx>
      <c:valAx>
        <c:axId val="160921856"/>
        <c:scaling>
          <c:orientation val="minMax"/>
          <c:max val="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6092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015997340683489"/>
          <c:y val="2.605146067446552E-2"/>
          <c:w val="0.372450018780982"/>
          <c:h val="0.16006143350327329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3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6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71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79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9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01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8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8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84A1-5FC2-4468-82C1-3329E82BACD2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522D-C394-443D-8820-0AD28BD4D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92696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火事で失われた</a:t>
            </a:r>
            <a:r>
              <a:rPr kumimoji="1" lang="ja-JP" altLang="en-US" sz="3600" dirty="0" err="1" smtClean="0"/>
              <a:t>ざいさんのがく</a:t>
            </a:r>
            <a:endParaRPr kumimoji="1" lang="ja-JP" altLang="en-US" sz="36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481952074"/>
              </p:ext>
            </p:extLst>
          </p:nvPr>
        </p:nvGraphicFramePr>
        <p:xfrm>
          <a:off x="323528" y="764704"/>
          <a:ext cx="907300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39552" y="476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（千万円）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20272" y="63934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（一関消防本部調べ）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229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火事で失われたざいさんのがく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火事で失われたざい</dc:title>
  <dc:creator>iwa228</dc:creator>
  <cp:lastModifiedBy>ppc01</cp:lastModifiedBy>
  <cp:revision>6</cp:revision>
  <dcterms:created xsi:type="dcterms:W3CDTF">2012-10-05T01:36:11Z</dcterms:created>
  <dcterms:modified xsi:type="dcterms:W3CDTF">2013-02-17T23:58:44Z</dcterms:modified>
</cp:coreProperties>
</file>