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___1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sz="3200" dirty="0"/>
              <a:t>火事のおもな原因</a:t>
            </a:r>
          </a:p>
        </c:rich>
      </c:tx>
      <c:layout>
        <c:manualLayout>
          <c:xMode val="edge"/>
          <c:yMode val="edge"/>
          <c:x val="0.33394555649326352"/>
          <c:y val="3.60756031622173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387936773429371E-2"/>
          <c:y val="0.12420005731686379"/>
          <c:w val="0.9052940968063915"/>
          <c:h val="0.70512651372069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火事のおもな原因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 l="-1000"/>
              </a:stretch>
            </a:blipFill>
          </c:spPr>
          <c:invertIfNegative val="0"/>
          <c:pictureOptions>
            <c:pictureFormat val="stackScale"/>
            <c:pictureStackUnit val="5"/>
          </c:pictureOptions>
          <c:cat>
            <c:strRef>
              <c:f>Sheet1!$A$2:$A$11</c:f>
              <c:strCache>
                <c:ptCount val="10"/>
                <c:pt idx="0">
                  <c:v>火入れ</c:v>
                </c:pt>
                <c:pt idx="1">
                  <c:v>たき火</c:v>
                </c:pt>
                <c:pt idx="2">
                  <c:v>たばこ</c:v>
                </c:pt>
                <c:pt idx="3">
                  <c:v>放火・うたがい</c:v>
                </c:pt>
                <c:pt idx="4">
                  <c:v>ふろ・かまど</c:v>
                </c:pt>
                <c:pt idx="5">
                  <c:v>こんろ</c:v>
                </c:pt>
                <c:pt idx="6">
                  <c:v>ストーブ</c:v>
                </c:pt>
                <c:pt idx="7">
                  <c:v>こたつ</c:v>
                </c:pt>
                <c:pt idx="8">
                  <c:v>えんとつ</c:v>
                </c:pt>
                <c:pt idx="9">
                  <c:v>火遊び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40</c:v>
                </c:pt>
                <c:pt idx="1">
                  <c:v>34</c:v>
                </c:pt>
                <c:pt idx="2">
                  <c:v>26</c:v>
                </c:pt>
                <c:pt idx="3">
                  <c:v>25</c:v>
                </c:pt>
                <c:pt idx="4">
                  <c:v>13</c:v>
                </c:pt>
                <c:pt idx="5">
                  <c:v>12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-8"/>
        <c:axId val="216007040"/>
        <c:axId val="216008576"/>
      </c:barChart>
      <c:catAx>
        <c:axId val="2160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eaVert"/>
          <a:lstStyle/>
          <a:p>
            <a:pPr>
              <a:defRPr sz="1530" baseline="0"/>
            </a:pPr>
            <a:endParaRPr lang="ja-JP"/>
          </a:p>
        </c:txPr>
        <c:crossAx val="216008576"/>
        <c:crosses val="autoZero"/>
        <c:auto val="1"/>
        <c:lblAlgn val="ctr"/>
        <c:lblOffset val="100"/>
        <c:noMultiLvlLbl val="0"/>
      </c:catAx>
      <c:valAx>
        <c:axId val="21600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216007040"/>
        <c:crosses val="autoZero"/>
        <c:crossBetween val="between"/>
      </c:valAx>
      <c:spPr>
        <a:noFill/>
        <a:ln w="25392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0.05956</cdr:x>
      <cdr:y>0.07118</cdr:y>
    </cdr:from>
    <cdr:to>
      <cdr:x>0.13043</cdr:x>
      <cdr:y>0.11864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44689" y="4320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400" dirty="0" smtClean="0"/>
            <a:t>（件）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0.74974</cdr:x>
      <cdr:y>0.0751</cdr:y>
    </cdr:from>
    <cdr:to>
      <cdr:x>0.94445</cdr:x>
      <cdr:y>0.11984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6931819" y="483592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dirty="0" smtClean="0"/>
            <a:t>（一関消防本部調べ）</a:t>
          </a:r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4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2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03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4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00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65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20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0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0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05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A0C2-3CA6-48C0-9B29-4BC8F583C20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B6EE-3714-4569-8910-8A2731E71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25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959966"/>
              </p:ext>
            </p:extLst>
          </p:nvPr>
        </p:nvGraphicFramePr>
        <p:xfrm>
          <a:off x="-55563" y="65088"/>
          <a:ext cx="9245601" cy="679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16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2</cp:revision>
  <dcterms:created xsi:type="dcterms:W3CDTF">2013-02-18T00:18:10Z</dcterms:created>
  <dcterms:modified xsi:type="dcterms:W3CDTF">2013-02-18T00:45:25Z</dcterms:modified>
</cp:coreProperties>
</file>