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895418761591439E-2"/>
          <c:y val="3.5149996122162949E-2"/>
          <c:w val="0.84554434899897557"/>
          <c:h val="0.873989511835712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火事のけん数</c:v>
                </c:pt>
              </c:strCache>
            </c:strRef>
          </c:tx>
          <c:spPr>
            <a:solidFill>
              <a:srgbClr val="FF0000"/>
            </a:solidFill>
            <a:ln w="38100">
              <a:solidFill>
                <a:schemeClr val="tx1"/>
              </a:solidFill>
            </a:ln>
          </c:spPr>
          <c:invertIfNegative val="0"/>
          <c:cat>
            <c:strRef>
              <c:f>Sheet1!$A$2:$A$6</c:f>
              <c:strCache>
                <c:ptCount val="5"/>
                <c:pt idx="0">
                  <c:v>平成18年</c:v>
                </c:pt>
                <c:pt idx="1">
                  <c:v>平成19年</c:v>
                </c:pt>
                <c:pt idx="2">
                  <c:v>平成20年</c:v>
                </c:pt>
                <c:pt idx="3">
                  <c:v>平成21年</c:v>
                </c:pt>
                <c:pt idx="4">
                  <c:v>平成22年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78</c:v>
                </c:pt>
                <c:pt idx="2">
                  <c:v>70</c:v>
                </c:pt>
                <c:pt idx="3">
                  <c:v>68</c:v>
                </c:pt>
                <c:pt idx="4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094784"/>
        <c:axId val="217247104"/>
      </c:barChart>
      <c:catAx>
        <c:axId val="2170947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217247104"/>
        <c:crosses val="autoZero"/>
        <c:auto val="1"/>
        <c:lblAlgn val="ctr"/>
        <c:lblOffset val="100"/>
        <c:noMultiLvlLbl val="0"/>
      </c:catAx>
      <c:valAx>
        <c:axId val="217247104"/>
        <c:scaling>
          <c:orientation val="minMax"/>
          <c:max val="8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21709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091938196296792"/>
          <c:y val="3.5177521840532258E-2"/>
          <c:w val="0.28838273248801405"/>
          <c:h val="0.1233626525513398"/>
        </c:manualLayout>
      </c:layout>
      <c:overlay val="0"/>
      <c:txPr>
        <a:bodyPr/>
        <a:lstStyle/>
        <a:p>
          <a:pPr>
            <a:defRPr sz="16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67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740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9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60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44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47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4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51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75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32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43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BE343-99AC-4EC9-AD00-6E640E5D1F6B}" type="datetimeFigureOut">
              <a:rPr kumimoji="1" lang="ja-JP" altLang="en-US" smtClean="0"/>
              <a:t>2013/2/18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15292-4BCE-414D-BCF5-AB9EA9FE1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82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50106"/>
          </a:xfrm>
        </p:spPr>
        <p:txBody>
          <a:bodyPr/>
          <a:lstStyle/>
          <a:p>
            <a:r>
              <a:rPr kumimoji="1" lang="ja-JP" altLang="en-US" dirty="0" smtClean="0"/>
              <a:t>火事のけん数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190300420"/>
              </p:ext>
            </p:extLst>
          </p:nvPr>
        </p:nvGraphicFramePr>
        <p:xfrm>
          <a:off x="323528" y="927190"/>
          <a:ext cx="9252520" cy="577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41165" y="6017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（けん）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16216" y="60166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（一関消防本部調べ）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170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 uiExpand="1">
        <p:bldSub>
          <a:bldChart bld="categoryEl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火事のけん数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iwa228</dc:creator>
  <cp:lastModifiedBy>ppc01</cp:lastModifiedBy>
  <cp:revision>14</cp:revision>
  <dcterms:created xsi:type="dcterms:W3CDTF">2012-10-05T00:48:32Z</dcterms:created>
  <dcterms:modified xsi:type="dcterms:W3CDTF">2013-02-18T00:27:51Z</dcterms:modified>
</cp:coreProperties>
</file>