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409529209398185E-2"/>
          <c:y val="9.8180656078863865E-2"/>
          <c:w val="0.86183647219274484"/>
          <c:h val="0.79384319763928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川崎町の水害件数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2400"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昭和20年</c:v>
                </c:pt>
                <c:pt idx="1">
                  <c:v>昭和30年</c:v>
                </c:pt>
                <c:pt idx="2">
                  <c:v>昭和40年</c:v>
                </c:pt>
                <c:pt idx="3">
                  <c:v>昭和50年</c:v>
                </c:pt>
                <c:pt idx="4">
                  <c:v>昭和60年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</c:v>
                </c:pt>
                <c:pt idx="1">
                  <c:v>17</c:v>
                </c:pt>
                <c:pt idx="2">
                  <c:v>10</c:v>
                </c:pt>
                <c:pt idx="3">
                  <c:v>13</c:v>
                </c:pt>
                <c:pt idx="4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280128"/>
        <c:axId val="160368128"/>
      </c:barChart>
      <c:catAx>
        <c:axId val="1592801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0"/>
            </a:pPr>
            <a:endParaRPr lang="ja-JP"/>
          </a:p>
        </c:txPr>
        <c:crossAx val="160368128"/>
        <c:crosses val="autoZero"/>
        <c:auto val="1"/>
        <c:lblAlgn val="ctr"/>
        <c:lblOffset val="100"/>
        <c:noMultiLvlLbl val="0"/>
      </c:catAx>
      <c:valAx>
        <c:axId val="160368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ja-JP"/>
          </a:p>
        </c:txPr>
        <c:crossAx val="159280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514141149067723"/>
          <c:y val="1.2671356299164863E-3"/>
          <c:w val="0.25813391423941401"/>
          <c:h val="5.96971271484740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0.07759</cdr:x>
      <cdr:y>0.03659</cdr:y>
    </cdr:from>
    <cdr:to>
      <cdr:x>0.16379</cdr:x>
      <cdr:y>0.08537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648072" y="21602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1400" dirty="0" smtClean="0"/>
            <a:t>（けん）</a:t>
          </a:r>
          <a:endParaRPr lang="ja-JP" altLang="en-US" sz="14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9EC9-6CC5-42B4-8B24-D6F5869E2FA9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4940-5E00-4CA5-9911-12E940CCF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076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9EC9-6CC5-42B4-8B24-D6F5869E2FA9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4940-5E00-4CA5-9911-12E940CCF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95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9EC9-6CC5-42B4-8B24-D6F5869E2FA9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4940-5E00-4CA5-9911-12E940CCF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40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9EC9-6CC5-42B4-8B24-D6F5869E2FA9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4940-5E00-4CA5-9911-12E940CCF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355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9EC9-6CC5-42B4-8B24-D6F5869E2FA9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4940-5E00-4CA5-9911-12E940CCF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819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9EC9-6CC5-42B4-8B24-D6F5869E2FA9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4940-5E00-4CA5-9911-12E940CCF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800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9EC9-6CC5-42B4-8B24-D6F5869E2FA9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4940-5E00-4CA5-9911-12E940CCF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45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9EC9-6CC5-42B4-8B24-D6F5869E2FA9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4940-5E00-4CA5-9911-12E940CCF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610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9EC9-6CC5-42B4-8B24-D6F5869E2FA9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4940-5E00-4CA5-9911-12E940CCF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08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9EC9-6CC5-42B4-8B24-D6F5869E2FA9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4940-5E00-4CA5-9911-12E940CCF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256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9EC9-6CC5-42B4-8B24-D6F5869E2FA9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4940-5E00-4CA5-9911-12E940CCF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73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79EC9-6CC5-42B4-8B24-D6F5869E2FA9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84940-5E00-4CA5-9911-12E940CCF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959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772400" cy="72008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川崎町の水害件数</a:t>
            </a:r>
            <a:endParaRPr kumimoji="1" lang="ja-JP" altLang="en-US" dirty="0"/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1154953778"/>
              </p:ext>
            </p:extLst>
          </p:nvPr>
        </p:nvGraphicFramePr>
        <p:xfrm>
          <a:off x="0" y="764704"/>
          <a:ext cx="896448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212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El"/>
        </p:bldSub>
      </p:bldGraphic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川崎町の水害件数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一関市川崎地区の水害件数</dc:title>
  <dc:creator>iwa228</dc:creator>
  <cp:lastModifiedBy>ppc01</cp:lastModifiedBy>
  <cp:revision>4</cp:revision>
  <dcterms:created xsi:type="dcterms:W3CDTF">2012-10-05T05:34:14Z</dcterms:created>
  <dcterms:modified xsi:type="dcterms:W3CDTF">2012-10-09T01:36:46Z</dcterms:modified>
</cp:coreProperties>
</file>