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9"/>
  </p:notesMasterIdLst>
  <p:handoutMasterIdLst>
    <p:handoutMasterId r:id="rId70"/>
  </p:handoutMasterIdLst>
  <p:sldIdLst>
    <p:sldId id="257" r:id="rId2"/>
    <p:sldId id="348" r:id="rId3"/>
    <p:sldId id="288" r:id="rId4"/>
    <p:sldId id="324" r:id="rId5"/>
    <p:sldId id="289" r:id="rId6"/>
    <p:sldId id="290" r:id="rId7"/>
    <p:sldId id="291" r:id="rId8"/>
    <p:sldId id="322" r:id="rId9"/>
    <p:sldId id="293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43" r:id="rId48"/>
    <p:sldId id="344" r:id="rId49"/>
    <p:sldId id="345" r:id="rId50"/>
    <p:sldId id="327" r:id="rId51"/>
    <p:sldId id="328" r:id="rId52"/>
    <p:sldId id="261" r:id="rId53"/>
    <p:sldId id="282" r:id="rId54"/>
    <p:sldId id="268" r:id="rId55"/>
    <p:sldId id="263" r:id="rId56"/>
    <p:sldId id="319" r:id="rId57"/>
    <p:sldId id="283" r:id="rId58"/>
    <p:sldId id="353" r:id="rId59"/>
    <p:sldId id="284" r:id="rId60"/>
    <p:sldId id="285" r:id="rId61"/>
    <p:sldId id="264" r:id="rId62"/>
    <p:sldId id="265" r:id="rId63"/>
    <p:sldId id="351" r:id="rId64"/>
    <p:sldId id="287" r:id="rId65"/>
    <p:sldId id="394" r:id="rId66"/>
    <p:sldId id="395" r:id="rId67"/>
    <p:sldId id="396" r:id="rId6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1261" autoAdjust="0"/>
  </p:normalViewPr>
  <p:slideViewPr>
    <p:cSldViewPr>
      <p:cViewPr varScale="1">
        <p:scale>
          <a:sx n="93" d="100"/>
          <a:sy n="93" d="100"/>
        </p:scale>
        <p:origin x="21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5556" tIns="47778" rIns="95556" bIns="4777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ストレスマネジメン（対処行動）ト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85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05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555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555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0468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0468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468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555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555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88" indent="-29861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444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221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999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777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554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3331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1110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60648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  <p:sp>
        <p:nvSpPr>
          <p:cNvPr id="9" name="横巻き 8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6000" b="1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対処行動編１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7717" t="18478" r="23916" b="43335"/>
          <a:stretch/>
        </p:blipFill>
        <p:spPr>
          <a:xfrm>
            <a:off x="1" y="1196752"/>
            <a:ext cx="9036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6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0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48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44481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51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01286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53064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11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292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02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360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06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99905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224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305984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17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93301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44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16620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4821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923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1281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5510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5347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128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6169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58270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173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1546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9881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759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122332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2352129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7519" t="27629" r="24311" b="34184"/>
          <a:stretch/>
        </p:blipFill>
        <p:spPr>
          <a:xfrm>
            <a:off x="0" y="1135634"/>
            <a:ext cx="9143999" cy="34295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9591" y="4653136"/>
            <a:ext cx="7344816" cy="1403871"/>
          </a:xfrm>
          <a:prstGeom prst="wedgeRoundRectCallout">
            <a:avLst>
              <a:gd name="adj1" fmla="val 55550"/>
              <a:gd name="adj2" fmla="val -65934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3</a:t>
            </a:r>
            <a:r>
              <a:rPr lang="ja-JP" altLang="en-US" sz="4000" b="1" u="sng" dirty="0">
                <a:solidFill>
                  <a:srgbClr val="0070C0"/>
                </a:solidFill>
              </a:rPr>
              <a:t>＝</a:t>
            </a:r>
            <a:r>
              <a:rPr lang="en-US" altLang="ja-JP" sz="4000" b="1" u="sng" dirty="0">
                <a:solidFill>
                  <a:srgbClr val="0070C0"/>
                </a:solidFill>
              </a:rPr>
              <a:t>7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941362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23919" y="3969655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429000"/>
            <a:ext cx="9164995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260779" y="379387"/>
            <a:ext cx="8569325" cy="35468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/>
              <a:t> このアンケートをして</a:t>
            </a:r>
            <a:br>
              <a:rPr lang="ja-JP" altLang="en-US" dirty="0"/>
            </a:br>
            <a:r>
              <a:rPr lang="ja-JP" altLang="en-US" sz="4000" dirty="0"/>
              <a:t>・</a:t>
            </a:r>
            <a:r>
              <a:rPr lang="ja-JP" altLang="en-US" dirty="0"/>
              <a:t>気づいたこと</a:t>
            </a:r>
            <a:br>
              <a:rPr lang="en-US" altLang="ja-JP" dirty="0"/>
            </a:br>
            <a:r>
              <a:rPr lang="ja-JP" altLang="en-US" dirty="0"/>
              <a:t>・今の気もち</a:t>
            </a:r>
            <a:r>
              <a:rPr lang="ja-JP" altLang="en-US" sz="4000" dirty="0"/>
              <a:t>　　　　　　</a:t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459386" y="1412776"/>
            <a:ext cx="504056" cy="16350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6535" y="1412776"/>
            <a:ext cx="520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/>
              <a:t>・書ける人は書こう</a:t>
            </a:r>
          </a:p>
          <a:p>
            <a:r>
              <a:rPr lang="ja-JP" altLang="en-US" sz="4400" dirty="0"/>
              <a:t>・絵をかいてもいいよ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861048"/>
            <a:ext cx="83715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0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963419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842069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032250"/>
          </a:xfrm>
        </p:spPr>
        <p:txBody>
          <a:bodyPr/>
          <a:lstStyle/>
          <a:p>
            <a:pPr>
              <a:defRPr/>
            </a:pPr>
            <a:r>
              <a:rPr lang="ja-JP" altLang="en-US" sz="2400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" y="1881188"/>
            <a:ext cx="7682458" cy="339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73100" y="5516563"/>
            <a:ext cx="2292350" cy="1166812"/>
          </a:xfrm>
          <a:prstGeom prst="wedgeRoundRectCallout">
            <a:avLst>
              <a:gd name="adj1" fmla="val 54081"/>
              <a:gd name="adj2" fmla="val -7999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</a:t>
            </a:r>
            <a:r>
              <a:rPr lang="en-US" altLang="ja-JP" sz="2000" b="1" dirty="0">
                <a:solidFill>
                  <a:srgbClr val="FF0000"/>
                </a:solidFill>
              </a:rPr>
              <a:t>6</a:t>
            </a:r>
            <a:r>
              <a:rPr lang="ja-JP" altLang="en-US" sz="2000" b="1" dirty="0">
                <a:solidFill>
                  <a:srgbClr val="FF0000"/>
                </a:solidFill>
              </a:rPr>
              <a:t>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81403"/>
              <a:gd name="adj2" fmla="val 19772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20086" y="981868"/>
            <a:ext cx="1292225" cy="658813"/>
          </a:xfrm>
          <a:prstGeom prst="wedgeRoundRectCallout">
            <a:avLst>
              <a:gd name="adj1" fmla="val -38498"/>
              <a:gd name="adj2" fmla="val 12756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1783</Words>
  <Application>Microsoft Office PowerPoint</Application>
  <PresentationFormat>画面に合わせる (4:3)</PresentationFormat>
  <Paragraphs>416</Paragraphs>
  <Slides>67</Slides>
  <Notes>64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80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 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user419</cp:lastModifiedBy>
  <cp:revision>168</cp:revision>
  <cp:lastPrinted>2015-07-05T00:53:18Z</cp:lastPrinted>
  <dcterms:created xsi:type="dcterms:W3CDTF">2014-06-29T08:21:52Z</dcterms:created>
  <dcterms:modified xsi:type="dcterms:W3CDTF">2018-07-11T12:22:22Z</dcterms:modified>
</cp:coreProperties>
</file>