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0"/>
  </p:notesMasterIdLst>
  <p:handoutMasterIdLst>
    <p:handoutMasterId r:id="rId71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43" r:id="rId49"/>
    <p:sldId id="344" r:id="rId50"/>
    <p:sldId id="345" r:id="rId51"/>
    <p:sldId id="327" r:id="rId52"/>
    <p:sldId id="328" r:id="rId53"/>
    <p:sldId id="261" r:id="rId54"/>
    <p:sldId id="282" r:id="rId55"/>
    <p:sldId id="268" r:id="rId56"/>
    <p:sldId id="263" r:id="rId57"/>
    <p:sldId id="319" r:id="rId58"/>
    <p:sldId id="283" r:id="rId59"/>
    <p:sldId id="353" r:id="rId60"/>
    <p:sldId id="284" r:id="rId61"/>
    <p:sldId id="285" r:id="rId62"/>
    <p:sldId id="264" r:id="rId63"/>
    <p:sldId id="265" r:id="rId64"/>
    <p:sldId id="351" r:id="rId65"/>
    <p:sldId id="287" r:id="rId66"/>
    <p:sldId id="394" r:id="rId67"/>
    <p:sldId id="395" r:id="rId68"/>
    <p:sldId id="397" r:id="rId6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>
        <p:scale>
          <a:sx n="99" d="100"/>
          <a:sy n="99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5556" tIns="47778" rIns="95556" bIns="477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ストレスマネジメン（対処行動）ト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555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5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468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468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46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555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555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88" indent="-29861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444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221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999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777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554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3331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1110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7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56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64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13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xmlns="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xmlns="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xmlns="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23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xmlns="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xmlns="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xmlns="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72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xmlns="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xmlns="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xmlns="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33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02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96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654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8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xmlns="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xmlns="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3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/>
              <a:t> このアンケートをして</a:t>
            </a:r>
            <a:br>
              <a:rPr lang="ja-JP" altLang="en-US" dirty="0"/>
            </a:br>
            <a:r>
              <a:rPr lang="ja-JP" altLang="en-US" sz="4000" dirty="0"/>
              <a:t>・</a:t>
            </a:r>
            <a:r>
              <a:rPr lang="ja-JP" altLang="en-US" dirty="0"/>
              <a:t>気づいたこと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・今の気もち</a:t>
            </a:r>
            <a:r>
              <a:rPr lang="ja-JP" altLang="en-US" sz="4000" dirty="0"/>
              <a:t>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・書ける人は書こう</a:t>
            </a:r>
          </a:p>
          <a:p>
            <a:r>
              <a:rPr lang="ja-JP" altLang="en-US" sz="4400" dirty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に話しやすい大人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75" y="2060848"/>
            <a:ext cx="7299088" cy="315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４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1403"/>
              <a:gd name="adj2" fmla="val 19772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38498"/>
              <a:gd name="adj2" fmla="val 12756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1868</Words>
  <Application>Microsoft Office PowerPoint</Application>
  <PresentationFormat>画面に合わせる (4:3)</PresentationFormat>
  <Paragraphs>417</Paragraphs>
  <Slides>67</Slides>
  <Notes>64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69" baseType="lpstr"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SS17081038</cp:lastModifiedBy>
  <cp:revision>170</cp:revision>
  <cp:lastPrinted>2015-07-05T00:53:18Z</cp:lastPrinted>
  <dcterms:created xsi:type="dcterms:W3CDTF">2014-06-29T08:21:52Z</dcterms:created>
  <dcterms:modified xsi:type="dcterms:W3CDTF">2019-07-30T00:58:55Z</dcterms:modified>
</cp:coreProperties>
</file>