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>
        <p:scale>
          <a:sx n="116" d="100"/>
          <a:sy n="116" d="100"/>
        </p:scale>
        <p:origin x="-1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xmlns="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xmlns="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xmlns="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xmlns="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xmlns="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xmlns="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xmlns="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xmlns="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xmlns="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xmlns="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xmlns="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１９、友だちと遊んだり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6" y="2176463"/>
            <a:ext cx="7649393" cy="29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2831"/>
              <a:gd name="adj2" fmla="val 1857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866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49" baseType="lpstr"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１９、友だちと遊んだり 　　　話したりすることが楽しい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60</cp:revision>
  <cp:lastPrinted>2016-08-09T01:05:05Z</cp:lastPrinted>
  <dcterms:created xsi:type="dcterms:W3CDTF">2016-08-05T06:15:06Z</dcterms:created>
  <dcterms:modified xsi:type="dcterms:W3CDTF">2019-07-30T00:36:15Z</dcterms:modified>
</cp:coreProperties>
</file>