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43" r:id="rId48"/>
    <p:sldId id="344" r:id="rId49"/>
    <p:sldId id="345" r:id="rId50"/>
    <p:sldId id="327" r:id="rId51"/>
    <p:sldId id="328" r:id="rId52"/>
    <p:sldId id="261" r:id="rId53"/>
    <p:sldId id="282" r:id="rId54"/>
    <p:sldId id="268" r:id="rId55"/>
    <p:sldId id="263" r:id="rId56"/>
    <p:sldId id="319" r:id="rId57"/>
    <p:sldId id="283" r:id="rId58"/>
    <p:sldId id="353" r:id="rId59"/>
    <p:sldId id="284" r:id="rId60"/>
    <p:sldId id="285" r:id="rId61"/>
    <p:sldId id="264" r:id="rId62"/>
    <p:sldId id="265" r:id="rId63"/>
    <p:sldId id="351" r:id="rId64"/>
    <p:sldId id="287" r:id="rId6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ストレスマネジメン（対処行動）ト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</a:t>
            </a:r>
            <a:r>
              <a:rPr lang="ja-JP" altLang="en-US" sz="1100" dirty="0" smtClean="0">
                <a:latin typeface="+mj-ea"/>
                <a:ea typeface="+mj-ea"/>
              </a:rPr>
              <a:t>なりますよね</a:t>
            </a:r>
            <a:r>
              <a:rPr lang="ja-JP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2017/8/12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</a:t>
            </a:r>
            <a:r>
              <a:rPr lang="ja-JP" altLang="en-US" sz="6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２　なにかをしようとしても，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　むしゃくしゃしたり，いらいらしたり，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４　からだが緊張したり，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感覚がびんかんになっている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５　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６　つらかったこと</a:t>
            </a:r>
            <a:r>
              <a:rPr kumimoji="1" lang="ja-JP" altLang="en-US" sz="3200" dirty="0" smtClean="0"/>
              <a:t>（大震災や</a:t>
            </a:r>
            <a:r>
              <a:rPr lang="ja-JP" altLang="en-US" sz="3200" dirty="0" smtClean="0"/>
              <a:t>他の大変なこと）</a:t>
            </a:r>
            <a:r>
              <a:rPr lang="ja-JP" altLang="en-US" sz="3600" dirty="0" smtClean="0"/>
              <a:t>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７　いやな夢や，こわい夢をみる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８　夜中に目がさめて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眠れないことがある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９　ちょっとした</a:t>
            </a:r>
            <a:r>
              <a:rPr lang="ja-JP" altLang="en-US" sz="3600" dirty="0" smtClean="0"/>
              <a:t>きっかけ</a:t>
            </a:r>
            <a:r>
              <a:rPr kumimoji="1" lang="ja-JP" altLang="en-US" sz="3600" dirty="0" smtClean="0"/>
              <a:t>で，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１０　つらかったことを思い出して，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１１　つらかったことは，現実のこと・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１２　悲しいことがあったのに，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/>
              <a:t>１３　つらかったことは，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１４　つらかったことを，思い出させる　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場所や人や物には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近づかないようにしている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１５　つらかったことについては，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１６　自分が悪い（悪かった）と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１７　だれも信用できないと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１８　どんなにがんばっても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１９　楽しかったことが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楽しいと思えないことがある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 smtClean="0"/>
              <a:t>２０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２１　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２２　ご飯がおいしくないし，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２４　授業や学習に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２５　カッとなってケンカしたり，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２６　学校を遅刻したり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２８　学校では，楽しいことが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３０　ゲーム，携帯，インターネットなどは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３１　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 smtClean="0"/>
              <a:t> このアンケートをして</a:t>
            </a:r>
            <a:br>
              <a:rPr lang="ja-JP" altLang="en-US" dirty="0" smtClean="0"/>
            </a:br>
            <a:r>
              <a:rPr lang="ja-JP" altLang="en-US" sz="4000" dirty="0" smtClean="0"/>
              <a:t>・</a:t>
            </a:r>
            <a:r>
              <a:rPr lang="ja-JP" altLang="en-US" dirty="0" smtClean="0"/>
              <a:t>気づいたこと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・今の気もち</a:t>
            </a:r>
            <a:r>
              <a:rPr lang="ja-JP" altLang="en-US" sz="4000" dirty="0" smtClean="0"/>
              <a:t>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・書ける人は書こう</a:t>
            </a:r>
          </a:p>
          <a:p>
            <a:r>
              <a:rPr lang="ja-JP" altLang="en-US" sz="4400" dirty="0" smtClean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1881188"/>
            <a:ext cx="7682458" cy="33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1732</Words>
  <Application>Microsoft Office PowerPoint</Application>
  <PresentationFormat>画面に合わせる (4:3)</PresentationFormat>
  <Paragraphs>408</Paragraphs>
  <Slides>64</Slides>
  <Notes>64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SS17081033</cp:lastModifiedBy>
  <cp:revision>166</cp:revision>
  <cp:lastPrinted>2015-07-05T00:53:18Z</cp:lastPrinted>
  <dcterms:created xsi:type="dcterms:W3CDTF">2014-06-29T08:21:52Z</dcterms:created>
  <dcterms:modified xsi:type="dcterms:W3CDTF">2017-08-12T04:46:49Z</dcterms:modified>
</cp:coreProperties>
</file>