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79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3" r:id="rId31"/>
    <p:sldId id="256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4" r:id="rId40"/>
    <p:sldId id="272" r:id="rId41"/>
    <p:sldId id="275" r:id="rId42"/>
    <p:sldId id="276" r:id="rId43"/>
    <p:sldId id="277" r:id="rId44"/>
    <p:sldId id="278" r:id="rId4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>
        <p:scale>
          <a:sx n="107" d="100"/>
          <a:sy n="107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2017/8/10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</a:t>
            </a:r>
            <a:r>
              <a:rPr lang="ja-JP" altLang="en-US" sz="2800" b="1" dirty="0" smtClean="0">
                <a:solidFill>
                  <a:srgbClr val="002060"/>
                </a:solidFill>
                <a:latin typeface="+mj-ea"/>
                <a:ea typeface="+mj-ea"/>
              </a:rPr>
              <a:t>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</a:t>
            </a: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行動編２</a:t>
            </a:r>
            <a:endParaRPr lang="en-US" altLang="ja-JP" sz="5700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２、むしゃくしゃしたり、いらいらしたり、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かっとしたりする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３、小さな音やちょっとしたことで、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 smtClean="0"/>
              <a:t>５、ちょっとしたきかっけで、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 smtClean="0"/>
              <a:t>６、つらかったこと</a:t>
            </a:r>
            <a:r>
              <a:rPr lang="ja-JP" altLang="en-US" sz="3200" smtClean="0"/>
              <a:t>（大震災や他の大変なこと）</a:t>
            </a:r>
            <a:r>
              <a:rPr lang="ja-JP" altLang="en-US" sz="3600" smtClean="0"/>
              <a:t>を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　　思い出して、どきどきしたり、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７、つらかったことは、現実のこと・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８、悲しいことがあったのに、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９、つらかったことについては、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１０、自分が悪い（悪かった）と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１１、楽しかったことが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latin typeface="+mn-ea"/>
              </a:rPr>
              <a:t>１．はじめに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</a:t>
            </a:r>
            <a:r>
              <a:rPr lang="ja-JP" altLang="en-US" sz="3600" dirty="0" smtClean="0">
                <a:latin typeface="+mn-ea"/>
              </a:rPr>
              <a:t>．心とからだの健康観察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</a:t>
            </a:r>
            <a:r>
              <a:rPr kumimoji="1" lang="ja-JP" altLang="en-US" sz="3600" dirty="0" smtClean="0">
                <a:latin typeface="+mn-ea"/>
              </a:rPr>
              <a:t>．「</a:t>
            </a:r>
            <a:r>
              <a:rPr lang="ja-JP" altLang="en-US" sz="3600" dirty="0">
                <a:latin typeface="+mn-ea"/>
              </a:rPr>
              <a:t>荷物</a:t>
            </a:r>
            <a:r>
              <a:rPr lang="ja-JP" altLang="en-US" sz="3600" dirty="0" smtClean="0">
                <a:latin typeface="+mn-ea"/>
              </a:rPr>
              <a:t>の運び方</a:t>
            </a:r>
            <a:r>
              <a:rPr kumimoji="1" lang="ja-JP" altLang="en-US" sz="3600" dirty="0" smtClean="0">
                <a:latin typeface="+mn-ea"/>
              </a:rPr>
              <a:t>」のワーク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</a:t>
            </a:r>
            <a:r>
              <a:rPr lang="ja-JP" altLang="en-US" sz="3600" dirty="0" smtClean="0">
                <a:latin typeface="+mn-ea"/>
              </a:rPr>
              <a:t>．まとめ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</a:t>
            </a:r>
            <a:r>
              <a:rPr kumimoji="1" lang="ja-JP" altLang="en-US" sz="3600" dirty="0" smtClean="0">
                <a:latin typeface="+mn-ea"/>
              </a:rPr>
              <a:t>．感想記入</a:t>
            </a:r>
            <a:endParaRPr kumimoji="1" lang="en-US" altLang="ja-JP" sz="3600" dirty="0" smtClean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１２、自分の気持ちを、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だれもわかってくれないと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１３、頭やお腹が痛かったり、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１４、ごはんがおいしくないし、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１７、学校を遅こくしたり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１９、友だちと遊んだり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 smtClean="0"/>
              <a:t>「つらかったこと」（６，７，９）ときかれて、あなたは何を思いうかべましたか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　　・大震災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　　・他の大変なこと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　　・両方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☑わたしたちは，普段の生活において，さまざまな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</a:t>
            </a:r>
            <a:r>
              <a:rPr lang="ja-JP" altLang="en-US" sz="2800" dirty="0" smtClean="0">
                <a:latin typeface="+mn-ea"/>
              </a:rPr>
              <a:t>を経験しています。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☑ストレスを受けるとわたしたちの心とからだに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</a:t>
            </a:r>
            <a:r>
              <a:rPr lang="ja-JP" altLang="en-US" sz="2800" dirty="0" smtClean="0">
                <a:latin typeface="+mn-ea"/>
              </a:rPr>
              <a:t>変化があらわれます。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+mn-ea"/>
              </a:rPr>
              <a:t>☑今日の授業</a:t>
            </a:r>
            <a:r>
              <a:rPr lang="ja-JP" altLang="en-US" sz="2800" dirty="0" smtClean="0">
                <a:latin typeface="+mn-ea"/>
              </a:rPr>
              <a:t>は，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</a:t>
            </a:r>
            <a:r>
              <a:rPr lang="ja-JP" altLang="en-US" sz="2800" dirty="0" smtClean="0">
                <a:latin typeface="+mn-ea"/>
              </a:rPr>
              <a:t>  ○「心とからだの健康観察」を使って，心とからだ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</a:t>
            </a:r>
            <a:r>
              <a:rPr lang="en-US" altLang="ja-JP" sz="2800" dirty="0" smtClean="0">
                <a:latin typeface="+mn-ea"/>
              </a:rPr>
              <a:t>        </a:t>
            </a:r>
            <a:r>
              <a:rPr lang="ja-JP" altLang="en-US" sz="2800" dirty="0" smtClean="0">
                <a:latin typeface="+mn-ea"/>
              </a:rPr>
              <a:t>についてチェックすること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  </a:t>
            </a:r>
            <a:r>
              <a:rPr lang="ja-JP" altLang="en-US" sz="2800" dirty="0" smtClean="0">
                <a:latin typeface="+mn-ea"/>
              </a:rPr>
              <a:t> ○ストレスについて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  </a:t>
            </a:r>
            <a:r>
              <a:rPr lang="ja-JP" altLang="en-US" sz="2800" dirty="0" smtClean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 smtClean="0"/>
              <a:t>このアンケートをして気づいたことや、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今</a:t>
            </a:r>
            <a:r>
              <a:rPr lang="ja-JP" altLang="en-US" sz="4000" dirty="0" smtClean="0"/>
              <a:t>の気持ちを書ける人は書いてください。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絵</a:t>
            </a:r>
            <a:r>
              <a:rPr lang="ja-JP" altLang="en-US" sz="4000" dirty="0" smtClean="0"/>
              <a:t>をかいてもいいよ。</a:t>
            </a:r>
            <a:endParaRPr lang="ja-JP" altLang="en-US" sz="40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「荷物の運び方」</a:t>
            </a:r>
            <a:r>
              <a:rPr lang="ja-JP" altLang="en-US" sz="5400" dirty="0" smtClean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　にもつ　　　　　は</a:t>
            </a:r>
            <a:r>
              <a:rPr kumimoji="1" lang="ja-JP" altLang="en-US" sz="2400" dirty="0" err="1" smtClean="0"/>
              <a:t>こ</a:t>
            </a:r>
            <a:r>
              <a:rPr kumimoji="1" lang="ja-JP" altLang="en-US" sz="2400" dirty="0" smtClean="0"/>
              <a:t>　　　　かた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困ったな</a:t>
            </a:r>
            <a:r>
              <a:rPr lang="ja-JP" altLang="en-US" dirty="0" smtClean="0"/>
              <a:t>～</a:t>
            </a:r>
            <a:endParaRPr lang="en-US" altLang="ja-JP" dirty="0"/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/>
              <a:t>どう</a:t>
            </a:r>
            <a:r>
              <a:rPr kumimoji="1" lang="ja-JP" altLang="en-US" dirty="0" smtClean="0"/>
              <a:t>したら</a:t>
            </a:r>
            <a:r>
              <a:rPr lang="ja-JP" altLang="en-US" dirty="0"/>
              <a:t>いいん</a:t>
            </a:r>
            <a:r>
              <a:rPr lang="ja-JP" altLang="en-US" dirty="0" smtClean="0"/>
              <a:t>だろう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がんばるぞ！</a:t>
            </a:r>
            <a:endParaRPr kumimoji="1" lang="en-US" altLang="ja-JP" dirty="0" smtClean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勉強や友人関係で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家庭や学校で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</a:t>
            </a:r>
            <a:r>
              <a:rPr lang="ja-JP" altLang="en-US" sz="1200" dirty="0" smtClean="0"/>
              <a:t>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</a:t>
            </a:r>
            <a:r>
              <a:rPr lang="ja-JP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とき</a:t>
            </a:r>
            <a:r>
              <a:rPr lang="ja-JP" altLang="en-US" dirty="0" smtClean="0"/>
              <a:t>，</a:t>
            </a:r>
            <a:r>
              <a:rPr lang="ja-JP" altLang="ja-JP" dirty="0" smtClean="0"/>
              <a:t>何</a:t>
            </a:r>
            <a:r>
              <a:rPr lang="ja-JP" altLang="ja-JP" dirty="0"/>
              <a:t>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</a:t>
            </a:r>
            <a:r>
              <a:rPr lang="ja-JP" altLang="ja-JP" dirty="0" smtClean="0"/>
              <a:t>いる</a:t>
            </a:r>
            <a:r>
              <a:rPr lang="ja-JP" altLang="en-US" dirty="0" smtClean="0"/>
              <a:t>とき，どちら</a:t>
            </a:r>
            <a:r>
              <a:rPr lang="ja-JP" altLang="en-US" dirty="0"/>
              <a:t>の時</a:t>
            </a:r>
            <a:r>
              <a:rPr lang="ja-JP" altLang="en-US" dirty="0" smtClean="0"/>
              <a:t>も，わたしたちは，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 smtClean="0"/>
              <a:t>といった気持ちに</a:t>
            </a:r>
            <a:endParaRPr lang="en-US" altLang="ja-JP" dirty="0" smtClean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 smtClean="0"/>
              <a:t>なることがあります。</a:t>
            </a:r>
            <a:endParaRPr lang="en-US" altLang="ja-JP" dirty="0" smtClean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今日の授業の目標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</a:t>
            </a:r>
            <a:r>
              <a:rPr lang="ja-JP" altLang="ja-JP" sz="3600" dirty="0" smtClean="0"/>
              <a:t>いるとき</a:t>
            </a:r>
            <a:r>
              <a:rPr lang="ja-JP" altLang="ja-JP" sz="3600" dirty="0"/>
              <a:t>にどうしたらいいか、みん</a:t>
            </a:r>
            <a:r>
              <a:rPr lang="ja-JP" altLang="ja-JP" sz="3600" dirty="0" smtClean="0"/>
              <a:t>なで</a:t>
            </a:r>
            <a:r>
              <a:rPr lang="ja-JP" altLang="en-US" sz="3600" dirty="0" smtClean="0"/>
              <a:t>考えてみましょう</a:t>
            </a:r>
            <a:endParaRPr kumimoji="1" lang="en-US" altLang="ja-JP" sz="3600" dirty="0" smtClean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 smtClean="0"/>
              <a:t>あなたは</a:t>
            </a:r>
            <a:r>
              <a:rPr lang="ja-JP" altLang="en-US" dirty="0"/>
              <a:t>、</a:t>
            </a:r>
            <a:r>
              <a:rPr lang="ja-JP" altLang="ja-JP" dirty="0" smtClean="0"/>
              <a:t>背中</a:t>
            </a:r>
            <a:r>
              <a:rPr lang="ja-JP" altLang="ja-JP" dirty="0"/>
              <a:t>に何か「荷物」を背負って</a:t>
            </a:r>
            <a:r>
              <a:rPr lang="ja-JP" altLang="ja-JP" dirty="0" smtClean="0"/>
              <a:t>，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 smtClean="0"/>
              <a:t>よっ</a:t>
            </a:r>
            <a:r>
              <a:rPr lang="ja-JP" altLang="ja-JP" dirty="0"/>
              <a:t>こらしょ～，よっこらしょ～と山の</a:t>
            </a:r>
            <a:r>
              <a:rPr lang="ja-JP" altLang="ja-JP" dirty="0" smtClean="0"/>
              <a:t>頂上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 smtClean="0"/>
              <a:t>運ぼうとしています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smtClean="0"/>
              <a:t>頑張って</a:t>
            </a:r>
            <a:r>
              <a:rPr lang="ja-JP" altLang="ja-JP" dirty="0"/>
              <a:t>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　　　　</a:t>
            </a:r>
            <a:r>
              <a:rPr kumimoji="1" lang="ja-JP" altLang="en-US" dirty="0" smtClean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 smtClean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</a:t>
            </a:r>
            <a:r>
              <a:rPr lang="ja-JP" altLang="en-US" dirty="0" smtClean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 smtClean="0"/>
              <a:t>今，思い浮かべた「荷物」は，</a:t>
            </a:r>
            <a:r>
              <a:rPr lang="ja-JP" altLang="en-US" sz="3600" dirty="0" smtClean="0">
                <a:solidFill>
                  <a:srgbClr val="00B050"/>
                </a:solidFill>
              </a:rPr>
              <a:t>どれ</a:t>
            </a:r>
            <a:r>
              <a:rPr lang="ja-JP" altLang="en-US" sz="3600" dirty="0">
                <a:solidFill>
                  <a:srgbClr val="00B050"/>
                </a:solidFill>
              </a:rPr>
              <a:t>くらい</a:t>
            </a:r>
            <a:r>
              <a:rPr lang="ja-JP" altLang="en-US" sz="3600" dirty="0" smtClean="0">
                <a:solidFill>
                  <a:srgbClr val="00B050"/>
                </a:solidFill>
              </a:rPr>
              <a:t>の大きさ</a:t>
            </a:r>
            <a:r>
              <a:rPr lang="ja-JP" altLang="en-US" sz="3600" dirty="0" smtClean="0"/>
              <a:t>で，</a:t>
            </a:r>
            <a:r>
              <a:rPr lang="ja-JP" altLang="en-US" sz="3600" dirty="0" smtClean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 smtClean="0"/>
              <a:t>でしょうか？</a:t>
            </a:r>
            <a:endParaRPr lang="en-US" altLang="ja-JP" sz="3600" dirty="0" smtClean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※</a:t>
            </a:r>
            <a:r>
              <a:rPr lang="ja-JP" altLang="en-US" sz="2400" dirty="0"/>
              <a:t>困っている</a:t>
            </a:r>
            <a:r>
              <a:rPr lang="ja-JP" altLang="en-US" sz="2400" dirty="0" smtClean="0"/>
              <a:t>こと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無いと思う人は，</a:t>
            </a:r>
            <a:r>
              <a:rPr lang="ja-JP" altLang="en-US" sz="2400" dirty="0" smtClean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r>
              <a:rPr lang="ja-JP" altLang="en-US" sz="2400" dirty="0" smtClean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 smtClean="0"/>
              <a:t>について思い浮かべて下さい。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描いた「荷物」をどうしたいですか？</a:t>
            </a:r>
            <a:endParaRPr kumimoji="1" lang="en-US" altLang="ja-JP" sz="28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 smtClean="0"/>
              <a:t>を</a:t>
            </a:r>
            <a:endParaRPr lang="en-US" altLang="ja-JP" sz="2800" dirty="0" smtClean="0"/>
          </a:p>
          <a:p>
            <a:r>
              <a:rPr lang="ja-JP" altLang="en-US" sz="2800" dirty="0" smtClean="0"/>
              <a:t>ワークシートの選択肢から選んで</a:t>
            </a:r>
            <a:endParaRPr lang="en-US" altLang="ja-JP" sz="2800" dirty="0" smtClean="0"/>
          </a:p>
          <a:p>
            <a:r>
              <a:rPr lang="ja-JP" altLang="en-US" sz="2800" dirty="0" smtClean="0"/>
              <a:t>みよう。</a:t>
            </a:r>
            <a:endParaRPr lang="en-US" altLang="ja-JP" sz="28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/>
                <a:gridCol w="357567"/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 smtClean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　もし，その荷物をはこぶのを，手伝ってくれたり，</a:t>
            </a:r>
            <a:endParaRPr lang="en-US" altLang="ja-JP" sz="2800" dirty="0" smtClean="0"/>
          </a:p>
          <a:p>
            <a:r>
              <a:rPr lang="ja-JP" altLang="en-US" sz="2800" dirty="0" smtClean="0"/>
              <a:t>応援してくれる人がいるとします。あなたなら，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 smtClean="0"/>
              <a:t>にしてほしいですか？</a:t>
            </a:r>
            <a:endParaRPr lang="en-US" altLang="ja-JP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絵で描いても，しるしを描いても，セリフや吹き出しで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描いてもかまいません。描き方は自由です。</a:t>
            </a:r>
            <a:endParaRPr kumimoji="1" lang="ja-JP" altLang="en-US" sz="24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　</a:t>
            </a:r>
            <a:r>
              <a:rPr lang="ja-JP" altLang="en-US" dirty="0" smtClean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 smtClean="0"/>
              <a:t>では</a:t>
            </a:r>
            <a:r>
              <a:rPr lang="ja-JP" altLang="ja-JP" sz="2400" dirty="0"/>
              <a:t>、もう一度描いた絵をじっくりみてください</a:t>
            </a:r>
            <a:r>
              <a:rPr lang="ja-JP" altLang="ja-JP" sz="2400" dirty="0" smtClean="0"/>
              <a:t>。</a:t>
            </a:r>
            <a:r>
              <a:rPr lang="ja-JP" altLang="en-US" sz="2400" dirty="0" smtClean="0"/>
              <a:t>見守る人，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</a:t>
            </a:r>
            <a:r>
              <a:rPr lang="ja-JP" altLang="en-US" sz="2400" dirty="0" smtClean="0"/>
              <a:t>人を描いてみて，</a:t>
            </a:r>
            <a:r>
              <a:rPr lang="ja-JP" altLang="ja-JP" sz="2400" dirty="0" smtClean="0"/>
              <a:t>荷物</a:t>
            </a:r>
            <a:r>
              <a:rPr lang="ja-JP" altLang="ja-JP" sz="2400" dirty="0"/>
              <a:t>を背負っている</a:t>
            </a:r>
            <a:r>
              <a:rPr lang="ja-JP" altLang="ja-JP" sz="2400" dirty="0" smtClean="0"/>
              <a:t>人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ja-JP" sz="2400" dirty="0" smtClean="0"/>
              <a:t>（</a:t>
            </a:r>
            <a:r>
              <a:rPr lang="ja-JP" altLang="ja-JP" sz="2400" dirty="0"/>
              <a:t>あなた）は、今どんな気持ちですか</a:t>
            </a:r>
            <a:r>
              <a:rPr lang="ja-JP" altLang="ja-JP" sz="2400" dirty="0" smtClean="0"/>
              <a:t>。その</a:t>
            </a:r>
            <a:r>
              <a:rPr lang="ja-JP" altLang="ja-JP" sz="2400" dirty="0"/>
              <a:t>感じていることを</a:t>
            </a:r>
            <a:r>
              <a:rPr lang="ja-JP" altLang="ja-JP" sz="2400" dirty="0" smtClean="0"/>
              <a:t>、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ja-JP" sz="2400" dirty="0" smtClean="0"/>
              <a:t>ワークシート</a:t>
            </a:r>
            <a:r>
              <a:rPr lang="ja-JP" altLang="ja-JP" sz="2400" dirty="0"/>
              <a:t>に</a:t>
            </a:r>
            <a:r>
              <a:rPr lang="ja-JP" altLang="ja-JP" sz="2400" dirty="0" smtClean="0"/>
              <a:t>書いてみましょう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どんなふう</a:t>
            </a:r>
            <a:r>
              <a:rPr lang="ja-JP" altLang="en-US" sz="2400" dirty="0">
                <a:solidFill>
                  <a:srgbClr val="FF0000"/>
                </a:solidFill>
              </a:rPr>
              <a:t>に手伝ってもらったり、応援</a:t>
            </a:r>
            <a:r>
              <a:rPr lang="ja-JP" altLang="en-US" sz="2400" dirty="0" smtClean="0">
                <a:solidFill>
                  <a:srgbClr val="FF0000"/>
                </a:solidFill>
              </a:rPr>
              <a:t>して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もらいたい</a:t>
            </a:r>
            <a:r>
              <a:rPr lang="ja-JP" altLang="en-US" sz="2400" dirty="0">
                <a:solidFill>
                  <a:srgbClr val="FF0000"/>
                </a:solidFill>
              </a:rPr>
              <a:t>か／それによって、どんなふう</a:t>
            </a:r>
            <a:r>
              <a:rPr lang="ja-JP" altLang="en-US" sz="2400" dirty="0" smtClean="0">
                <a:solidFill>
                  <a:srgbClr val="FF0000"/>
                </a:solidFill>
              </a:rPr>
              <a:t>に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自分</a:t>
            </a:r>
            <a:r>
              <a:rPr lang="ja-JP" altLang="en-US" sz="2400" dirty="0">
                <a:solidFill>
                  <a:srgbClr val="FF0000"/>
                </a:solidFill>
              </a:rPr>
              <a:t>の気持ちが変わることがあるか、をグループで</a:t>
            </a:r>
            <a:r>
              <a:rPr lang="ja-JP" altLang="en-US" sz="2400" dirty="0" smtClean="0">
                <a:solidFill>
                  <a:srgbClr val="FF0000"/>
                </a:solidFill>
              </a:rPr>
              <a:t>話し合って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 smtClean="0">
                <a:solidFill>
                  <a:srgbClr val="FF0000"/>
                </a:solidFill>
              </a:rPr>
              <a:t>ください。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　</a:t>
            </a:r>
            <a:r>
              <a:rPr lang="ja-JP" altLang="en-US" dirty="0" smtClean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　と　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☑</a:t>
            </a:r>
            <a:r>
              <a:rPr lang="ja-JP" altLang="ja-JP" dirty="0" smtClean="0"/>
              <a:t>今日</a:t>
            </a:r>
            <a:r>
              <a:rPr lang="ja-JP" altLang="ja-JP" dirty="0"/>
              <a:t>は、自分の困っていること、</a:t>
            </a:r>
            <a:r>
              <a:rPr lang="ja-JP" altLang="ja-JP" dirty="0" smtClean="0"/>
              <a:t>がんばって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いる</a:t>
            </a:r>
            <a:r>
              <a:rPr lang="ja-JP" altLang="ja-JP" dirty="0"/>
              <a:t>ことを、どのくらいの荷物なのかなぁ</a:t>
            </a:r>
            <a:r>
              <a:rPr lang="ja-JP" altLang="ja-JP" dirty="0" smtClean="0"/>
              <a:t>と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思い浮かべて</a:t>
            </a:r>
            <a:r>
              <a:rPr lang="ja-JP" altLang="ja-JP" dirty="0"/>
              <a:t>絵にしてみました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☑わたしたちは「荷物」を背負っているとき，だれ　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かがそばにいたり，みていてくれることで，自分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の気持ちが楽になるときがあります。</a:t>
            </a:r>
            <a:endParaRPr kumimoji="1" lang="ja-JP" altLang="en-US" dirty="0"/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　と　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 smtClean="0"/>
              <a:t>☑時には自分</a:t>
            </a:r>
            <a:r>
              <a:rPr lang="ja-JP" altLang="en-US" dirty="0" smtClean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 smtClean="0"/>
              <a:t>だってある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かもしれません。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☑その時は，一緒に</a:t>
            </a:r>
            <a:r>
              <a:rPr lang="ja-JP" altLang="en-US" dirty="0" smtClean="0"/>
              <a:t>「</a:t>
            </a:r>
            <a:r>
              <a:rPr kumimoji="1" lang="ja-JP" altLang="en-US" dirty="0" smtClean="0"/>
              <a:t>荷物」をはこんでもらえるように　　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 smtClean="0"/>
              <a:t>もあります。</a:t>
            </a:r>
            <a:endParaRPr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 smtClean="0"/>
              <a:t>☑時には，いったん</a:t>
            </a:r>
            <a:r>
              <a:rPr lang="ja-JP" altLang="en-US" dirty="0" smtClean="0"/>
              <a:t>「荷</a:t>
            </a:r>
            <a:r>
              <a:rPr kumimoji="1" lang="ja-JP" altLang="en-US" dirty="0" smtClean="0"/>
              <a:t>物」を下ろして，周りの人に</a:t>
            </a:r>
            <a:endParaRPr kumimoji="1" lang="en-US" altLang="ja-JP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 smtClean="0">
                <a:solidFill>
                  <a:srgbClr val="FF0000"/>
                </a:solidFill>
              </a:rPr>
              <a:t>預ける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 smtClean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</a:t>
            </a:r>
            <a:r>
              <a:rPr lang="ja-JP" altLang="en-US" sz="3600" dirty="0" smtClean="0">
                <a:solidFill>
                  <a:srgbClr val="0070C0"/>
                </a:solidFill>
                <a:latin typeface="+mj-ea"/>
              </a:rPr>
              <a:t>」</a:t>
            </a:r>
            <a:r>
              <a:rPr lang="ja-JP" altLang="en-US" sz="3600" dirty="0" smtClean="0">
                <a:latin typeface="+mj-ea"/>
              </a:rPr>
              <a:t>をやってみて，もっと話してみたい人は，先生</a:t>
            </a:r>
            <a:r>
              <a:rPr lang="ja-JP" altLang="en-US" sz="3600" dirty="0">
                <a:latin typeface="+mj-ea"/>
              </a:rPr>
              <a:t>やカウンセラー</a:t>
            </a:r>
            <a:r>
              <a:rPr lang="ja-JP" altLang="en-US" sz="3600" dirty="0" smtClean="0">
                <a:latin typeface="+mj-ea"/>
              </a:rPr>
              <a:t>とお話し</a:t>
            </a:r>
            <a:r>
              <a:rPr lang="ja-JP" altLang="en-US" sz="3600" dirty="0">
                <a:latin typeface="+mj-ea"/>
              </a:rPr>
              <a:t>する機会をつくりましょう</a:t>
            </a:r>
            <a:r>
              <a:rPr lang="ja-JP" altLang="en-US" sz="3600" dirty="0" smtClean="0">
                <a:latin typeface="+mj-ea"/>
              </a:rPr>
              <a:t>。</a:t>
            </a:r>
            <a:endParaRPr lang="ja-JP" altLang="en-US" sz="3600" dirty="0">
              <a:latin typeface="+mj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65350"/>
            <a:ext cx="74612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15925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2831"/>
              <a:gd name="adj2" fmla="val 1857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729</Words>
  <Application>Microsoft Office PowerPoint</Application>
  <PresentationFormat>画面に合わせる (4:3)</PresentationFormat>
  <Paragraphs>147</Paragraphs>
  <Slides>44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１９、友だちと遊んだり 　　　話したりすることが楽しい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SS17081033</cp:lastModifiedBy>
  <cp:revision>56</cp:revision>
  <cp:lastPrinted>2016-08-09T01:05:05Z</cp:lastPrinted>
  <dcterms:created xsi:type="dcterms:W3CDTF">2016-08-05T06:15:06Z</dcterms:created>
  <dcterms:modified xsi:type="dcterms:W3CDTF">2017-08-10T07:48:23Z</dcterms:modified>
</cp:coreProperties>
</file>