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=""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=""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=""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=""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=""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=""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=""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=""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=""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=""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=""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１９、友だちと遊んだり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7" y="2276872"/>
            <a:ext cx="69520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2831"/>
              <a:gd name="adj2" fmla="val 1857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866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49" baseType="lpstr"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１９、友だちと遊んだり 　　　話したりすることが楽しい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SS17081038</cp:lastModifiedBy>
  <cp:revision>61</cp:revision>
  <cp:lastPrinted>2016-08-09T01:05:05Z</cp:lastPrinted>
  <dcterms:created xsi:type="dcterms:W3CDTF">2016-08-05T06:15:06Z</dcterms:created>
  <dcterms:modified xsi:type="dcterms:W3CDTF">2020-07-13T07:05:09Z</dcterms:modified>
</cp:coreProperties>
</file>