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257" r:id="rId3"/>
    <p:sldId id="279" r:id="rId4"/>
    <p:sldId id="258" r:id="rId5"/>
    <p:sldId id="259" r:id="rId6"/>
    <p:sldId id="262" r:id="rId7"/>
    <p:sldId id="263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264" r:id="rId43"/>
    <p:sldId id="265" r:id="rId44"/>
    <p:sldId id="256" r:id="rId45"/>
    <p:sldId id="266" r:id="rId46"/>
    <p:sldId id="267" r:id="rId47"/>
    <p:sldId id="268" r:id="rId48"/>
    <p:sldId id="269" r:id="rId49"/>
    <p:sldId id="270" r:id="rId50"/>
    <p:sldId id="271" r:id="rId51"/>
    <p:sldId id="273" r:id="rId52"/>
    <p:sldId id="274" r:id="rId53"/>
    <p:sldId id="272" r:id="rId54"/>
    <p:sldId id="275" r:id="rId55"/>
    <p:sldId id="276" r:id="rId56"/>
    <p:sldId id="277" r:id="rId57"/>
    <p:sldId id="278" r:id="rId58"/>
    <p:sldId id="357" r:id="rId59"/>
    <p:sldId id="358" r:id="rId60"/>
    <p:sldId id="319" r:id="rId6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24" autoAdjust="0"/>
  </p:normalViewPr>
  <p:slideViewPr>
    <p:cSldViewPr>
      <p:cViewPr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624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DB59F-DEA8-4372-82BA-4D46BF84949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3608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81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228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206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=""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=""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=""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155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=""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=""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=""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75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=""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=""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=""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419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=""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=""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=""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725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=""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=""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=""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48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=""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=""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=""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2019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464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139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=""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=""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5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対処行動編２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（</a:t>
            </a:r>
            <a:r>
              <a:rPr lang="en-US" altLang="ja-JP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195564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3514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2429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82139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7355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684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2409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777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2201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4105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53438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9844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85770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89593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83158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62954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999463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894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009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729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0634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2515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09588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9755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5548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3100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99104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92949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74423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9274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dirty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2132856"/>
            <a:ext cx="7441461" cy="2962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このアンケートは，心とからだの健康を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ふりかえるものです。眠り，イライラ，勉強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 err="1"/>
              <a:t>への</a:t>
            </a:r>
            <a:r>
              <a:rPr lang="ja-JP" altLang="en-US" sz="3200" dirty="0"/>
              <a:t>集中など，自分の心とからだについて</a:t>
            </a:r>
            <a:endParaRPr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ふりかえってみましょう。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14028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546457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601788" y="1889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43011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27629" r="24310" b="34184"/>
          <a:stretch>
            <a:fillRect/>
          </a:stretch>
        </p:blipFill>
        <p:spPr bwMode="auto">
          <a:xfrm>
            <a:off x="138113" y="1412875"/>
            <a:ext cx="886777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059113" y="4508500"/>
            <a:ext cx="5257800" cy="1203325"/>
          </a:xfrm>
          <a:prstGeom prst="wedgeRoundRectCallout">
            <a:avLst>
              <a:gd name="adj1" fmla="val 54574"/>
              <a:gd name="adj2" fmla="val -85865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</a:t>
            </a:r>
            <a:r>
              <a:rPr lang="ja-JP" altLang="en-US" sz="2800" b="1" u="sng" dirty="0">
                <a:solidFill>
                  <a:srgbClr val="0070C0"/>
                </a:solidFill>
              </a:rPr>
              <a:t>　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2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0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3</a:t>
            </a:r>
            <a:r>
              <a:rPr lang="ja-JP" altLang="en-US" sz="2800" b="1" u="sng" dirty="0">
                <a:solidFill>
                  <a:srgbClr val="0070C0"/>
                </a:solidFill>
              </a:rPr>
              <a:t>＝</a:t>
            </a:r>
            <a:r>
              <a:rPr lang="en-US" altLang="ja-JP" sz="2800" b="1" u="sng" dirty="0">
                <a:solidFill>
                  <a:srgbClr val="0070C0"/>
                </a:solidFill>
              </a:rPr>
              <a:t>7</a:t>
            </a:r>
            <a:endParaRPr lang="ja-JP" alt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481135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0" y="342900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34" name="タイトル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5349" cy="315436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6" y="3717032"/>
            <a:ext cx="8391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20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「荷物の運び方」</a:t>
            </a:r>
            <a:r>
              <a:rPr lang="ja-JP" altLang="en-US" dirty="0"/>
              <a:t>のワーク</a:t>
            </a:r>
            <a:endParaRPr kumimoji="1" lang="ja-JP" altLang="en-US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340918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88918" y="431403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62200"/>
            <a:ext cx="6835828" cy="28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>
              <a:latin typeface="Arial" charset="0"/>
            </a:endParaRPr>
          </a:p>
          <a:p>
            <a:pPr eaLnBrk="0" hangingPunct="0"/>
            <a:r>
              <a:rPr kumimoji="0" lang="ja-JP" altLang="ja-JP">
                <a:latin typeface="Arial" charset="0"/>
              </a:rPr>
              <a:t/>
            </a:r>
            <a:br>
              <a:rPr kumimoji="0" lang="ja-JP" altLang="ja-JP">
                <a:latin typeface="Arial" charset="0"/>
              </a:rPr>
            </a:br>
            <a:endParaRPr kumimoji="0" lang="ja-JP" altLang="ja-JP">
              <a:latin typeface="Arial" charset="0"/>
            </a:endParaRPr>
          </a:p>
          <a:p>
            <a:pPr eaLnBrk="0" hangingPunct="0"/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 eaLnBrk="0" hangingPunct="0"/>
            <a:endParaRPr kumimoji="0" lang="ja-JP" altLang="en-US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924300" y="5359400"/>
            <a:ext cx="4824413" cy="1382713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11188" y="1340768"/>
            <a:ext cx="2082800" cy="1157287"/>
          </a:xfrm>
          <a:prstGeom prst="wedgeRoundRectCallout">
            <a:avLst>
              <a:gd name="adj1" fmla="val 52951"/>
              <a:gd name="adj2" fmla="val 16628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516216" y="1484784"/>
            <a:ext cx="1292225" cy="658812"/>
          </a:xfrm>
          <a:prstGeom prst="wedgeRoundRectCallout">
            <a:avLst>
              <a:gd name="adj1" fmla="val -32208"/>
              <a:gd name="adj2" fmla="val 9363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82675" y="330200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755576" y="5467349"/>
            <a:ext cx="2293937" cy="1166813"/>
          </a:xfrm>
          <a:prstGeom prst="wedgeRoundRectCallout">
            <a:avLst>
              <a:gd name="adj1" fmla="val 43333"/>
              <a:gd name="adj2" fmla="val -7601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は４月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と記入（２桁）</a:t>
            </a:r>
          </a:p>
        </p:txBody>
      </p:sp>
    </p:spTree>
    <p:extLst>
      <p:ext uri="{BB962C8B-B14F-4D97-AF65-F5344CB8AC3E}">
        <p14:creationId xmlns:p14="http://schemas.microsoft.com/office/powerpoint/2010/main" val="2048486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☑わたしたちは「荷物」を背負っているとき，誰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0" y="306896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315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95105"/>
            <a:ext cx="1251564" cy="12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467544" y="3645024"/>
            <a:ext cx="1800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に話しやすい大人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8478" r="23917" b="43335"/>
          <a:stretch>
            <a:fillRect/>
          </a:stretch>
        </p:blipFill>
        <p:spPr bwMode="auto">
          <a:xfrm>
            <a:off x="9856" y="1196752"/>
            <a:ext cx="90360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2229" y="4322540"/>
            <a:ext cx="75713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このように，すべての項目について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最近１週間の自分をふりかえりながら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回答していきましょう。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落ち着いて回答するようにしましょう。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31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1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8449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911</Words>
  <Application>Microsoft Office PowerPoint</Application>
  <PresentationFormat>画面に合わせる (4:3)</PresentationFormat>
  <Paragraphs>219</Paragraphs>
  <Slides>59</Slides>
  <Notes>36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59</vt:i4>
      </vt:variant>
    </vt:vector>
  </HeadingPairs>
  <TitlesOfParts>
    <vt:vector size="61" baseType="lpstr"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このアンケートをして気づいたことや、 今の気持ちを書ける人は書いてください。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SS17081038</cp:lastModifiedBy>
  <cp:revision>57</cp:revision>
  <cp:lastPrinted>2016-08-09T01:05:05Z</cp:lastPrinted>
  <dcterms:created xsi:type="dcterms:W3CDTF">2016-08-05T06:15:06Z</dcterms:created>
  <dcterms:modified xsi:type="dcterms:W3CDTF">2020-07-13T07:14:54Z</dcterms:modified>
</cp:coreProperties>
</file>