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96" r:id="rId3"/>
    <p:sldId id="299" r:id="rId4"/>
    <p:sldId id="303" r:id="rId5"/>
    <p:sldId id="306" r:id="rId6"/>
    <p:sldId id="307" r:id="rId7"/>
    <p:sldId id="308" r:id="rId8"/>
    <p:sldId id="309" r:id="rId9"/>
    <p:sldId id="436" r:id="rId10"/>
    <p:sldId id="407" r:id="rId11"/>
    <p:sldId id="408" r:id="rId12"/>
    <p:sldId id="409" r:id="rId13"/>
    <p:sldId id="410" r:id="rId14"/>
    <p:sldId id="411" r:id="rId15"/>
    <p:sldId id="412" r:id="rId16"/>
    <p:sldId id="413" r:id="rId17"/>
    <p:sldId id="414" r:id="rId18"/>
    <p:sldId id="415" r:id="rId19"/>
    <p:sldId id="426" r:id="rId20"/>
    <p:sldId id="416" r:id="rId21"/>
    <p:sldId id="417" r:id="rId22"/>
    <p:sldId id="418" r:id="rId23"/>
    <p:sldId id="419" r:id="rId24"/>
    <p:sldId id="420" r:id="rId25"/>
    <p:sldId id="421" r:id="rId26"/>
    <p:sldId id="422" r:id="rId27"/>
    <p:sldId id="423" r:id="rId28"/>
    <p:sldId id="424" r:id="rId29"/>
    <p:sldId id="425" r:id="rId30"/>
    <p:sldId id="330" r:id="rId31"/>
    <p:sldId id="427" r:id="rId32"/>
    <p:sldId id="331" r:id="rId33"/>
    <p:sldId id="428" r:id="rId34"/>
    <p:sldId id="396" r:id="rId35"/>
    <p:sldId id="430" r:id="rId36"/>
    <p:sldId id="402" r:id="rId37"/>
    <p:sldId id="395" r:id="rId38"/>
    <p:sldId id="375" r:id="rId39"/>
    <p:sldId id="368" r:id="rId40"/>
    <p:sldId id="369" r:id="rId41"/>
    <p:sldId id="399" r:id="rId42"/>
    <p:sldId id="405" r:id="rId43"/>
    <p:sldId id="400" r:id="rId44"/>
    <p:sldId id="431" r:id="rId45"/>
    <p:sldId id="432" r:id="rId46"/>
    <p:sldId id="434" r:id="rId47"/>
    <p:sldId id="429" r:id="rId48"/>
    <p:sldId id="384" r:id="rId49"/>
    <p:sldId id="357" r:id="rId50"/>
    <p:sldId id="358" r:id="rId51"/>
    <p:sldId id="319" r:id="rId5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p:scale>
          <a:sx n="98" d="100"/>
          <a:sy n="98" d="100"/>
        </p:scale>
        <p:origin x="-2004" y="-72"/>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80"/>
        <p:guide orient="horz" pos="3108"/>
        <p:guide pos="2160"/>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15374" y="0"/>
            <a:ext cx="2918831" cy="493316"/>
          </a:xfrm>
          <a:prstGeom prst="rect">
            <a:avLst/>
          </a:prstGeom>
        </p:spPr>
        <p:txBody>
          <a:bodyPr vert="horz" lIns="94856" tIns="47427" rIns="94856" bIns="47427" rtlCol="0"/>
          <a:lstStyle>
            <a:lvl1pPr algn="r">
              <a:defRPr sz="1300"/>
            </a:lvl1pPr>
          </a:lstStyle>
          <a:p>
            <a:fld id="{44580EF4-99FC-4D9C-B66B-ACFB68EC28DC}" type="datetimeFigureOut">
              <a:rPr kumimoji="1" lang="ja-JP" altLang="en-US" smtClean="0"/>
              <a:t>2020/7/13</a:t>
            </a:fld>
            <a:endParaRPr kumimoji="1" lang="ja-JP" altLang="en-US"/>
          </a:p>
        </p:txBody>
      </p:sp>
      <p:sp>
        <p:nvSpPr>
          <p:cNvPr id="4" name="フッター プレースホルダー 3"/>
          <p:cNvSpPr>
            <a:spLocks noGrp="1"/>
          </p:cNvSpPr>
          <p:nvPr>
            <p:ph type="ftr" sz="quarter" idx="2"/>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3316"/>
          </a:xfrm>
          <a:prstGeom prst="rect">
            <a:avLst/>
          </a:prstGeom>
        </p:spPr>
        <p:txBody>
          <a:bodyPr vert="horz" lIns="94856" tIns="47427" rIns="94856" bIns="47427"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4856" tIns="47427" rIns="94856" bIns="4742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4856" tIns="47427" rIns="94856" bIns="47427" rtlCol="0"/>
          <a:lstStyle>
            <a:lvl1pPr algn="r">
              <a:defRPr sz="1300"/>
            </a:lvl1pPr>
          </a:lstStyle>
          <a:p>
            <a:fld id="{0B8C6E46-6677-4DD2-A1F3-D4E79DA614B7}" type="datetimeFigureOut">
              <a:rPr kumimoji="1" lang="ja-JP" altLang="en-US" smtClean="0"/>
              <a:t>2020/7/13</a:t>
            </a:fld>
            <a:endParaRPr kumimoji="1" lang="ja-JP" altLang="en-US"/>
          </a:p>
        </p:txBody>
      </p:sp>
      <p:sp>
        <p:nvSpPr>
          <p:cNvPr id="4" name="スライド イメージ プレースホルダー 3"/>
          <p:cNvSpPr>
            <a:spLocks noGrp="1" noRot="1" noChangeAspect="1"/>
          </p:cNvSpPr>
          <p:nvPr>
            <p:ph type="sldImg" idx="2"/>
          </p:nvPr>
        </p:nvSpPr>
        <p:spPr>
          <a:xfrm>
            <a:off x="900113" y="738188"/>
            <a:ext cx="4935537" cy="3702050"/>
          </a:xfrm>
          <a:prstGeom prst="rect">
            <a:avLst/>
          </a:prstGeom>
          <a:noFill/>
          <a:ln w="12700">
            <a:solidFill>
              <a:prstClr val="black"/>
            </a:solidFill>
          </a:ln>
        </p:spPr>
        <p:txBody>
          <a:bodyPr vert="horz" lIns="94856" tIns="47427" rIns="94856" bIns="4742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4856" tIns="47427" rIns="94856" bIns="474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4856" tIns="47427" rIns="94856" bIns="4742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3316"/>
          </a:xfrm>
          <a:prstGeom prst="rect">
            <a:avLst/>
          </a:prstGeom>
        </p:spPr>
        <p:txBody>
          <a:bodyPr vert="horz" lIns="94856" tIns="47427" rIns="94856" bIns="47427"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03793">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例えば「大人に叱られた」という出来事が起こった時，「大人は勝手だ」と考えたことはありませんか。</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あなたから友だちに「おはよう」と声をかけたのに，返事が無かったとき，どんなことを考えるでしょうか？</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68612" name="スライド番号プレースホルダー 3"/>
          <p:cNvSpPr txBox="1">
            <a:spLocks noGrp="1"/>
          </p:cNvSpPr>
          <p:nvPr/>
        </p:nvSpPr>
        <p:spPr bwMode="auto">
          <a:xfrm>
            <a:off x="3814764" y="9371173"/>
            <a:ext cx="2919412"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14764" y="3"/>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2" tIns="47086" rIns="94172" bIns="47086"/>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では，ワークシートに，普段の自分ならどう「考え」るか，書いてみましょう。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550">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417">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3793">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48417">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0696" indent="-296421">
              <a:defRPr kumimoji="1">
                <a:solidFill>
                  <a:schemeClr val="tx1"/>
                </a:solidFill>
                <a:latin typeface="Calibri" pitchFamily="34" charset="0"/>
                <a:ea typeface="ＭＳ Ｐゴシック" charset="-128"/>
              </a:defRPr>
            </a:lvl2pPr>
            <a:lvl3pPr marL="1185687" indent="-237138">
              <a:defRPr kumimoji="1">
                <a:solidFill>
                  <a:schemeClr val="tx1"/>
                </a:solidFill>
                <a:latin typeface="Calibri" pitchFamily="34" charset="0"/>
                <a:ea typeface="ＭＳ Ｐゴシック" charset="-128"/>
              </a:defRPr>
            </a:lvl3pPr>
            <a:lvl4pPr marL="1659961" indent="-237138">
              <a:defRPr kumimoji="1">
                <a:solidFill>
                  <a:schemeClr val="tx1"/>
                </a:solidFill>
                <a:latin typeface="Calibri" pitchFamily="34" charset="0"/>
                <a:ea typeface="ＭＳ Ｐゴシック" charset="-128"/>
              </a:defRPr>
            </a:lvl4pPr>
            <a:lvl5pPr marL="2134236" indent="-237138">
              <a:defRPr kumimoji="1">
                <a:solidFill>
                  <a:schemeClr val="tx1"/>
                </a:solidFill>
                <a:latin typeface="Calibri" pitchFamily="34" charset="0"/>
                <a:ea typeface="ＭＳ Ｐゴシック" charset="-128"/>
              </a:defRPr>
            </a:lvl5pPr>
            <a:lvl6pPr marL="2608511" indent="-237138" fontAlgn="base">
              <a:spcBef>
                <a:spcPct val="0"/>
              </a:spcBef>
              <a:spcAft>
                <a:spcPct val="0"/>
              </a:spcAft>
              <a:defRPr kumimoji="1">
                <a:solidFill>
                  <a:schemeClr val="tx1"/>
                </a:solidFill>
                <a:latin typeface="Calibri" pitchFamily="34" charset="0"/>
                <a:ea typeface="ＭＳ Ｐゴシック" charset="-128"/>
              </a:defRPr>
            </a:lvl6pPr>
            <a:lvl7pPr marL="3082786" indent="-237138" fontAlgn="base">
              <a:spcBef>
                <a:spcPct val="0"/>
              </a:spcBef>
              <a:spcAft>
                <a:spcPct val="0"/>
              </a:spcAft>
              <a:defRPr kumimoji="1">
                <a:solidFill>
                  <a:schemeClr val="tx1"/>
                </a:solidFill>
                <a:latin typeface="Calibri" pitchFamily="34" charset="0"/>
                <a:ea typeface="ＭＳ Ｐゴシック" charset="-128"/>
              </a:defRPr>
            </a:lvl7pPr>
            <a:lvl8pPr marL="3557060" indent="-237138" fontAlgn="base">
              <a:spcBef>
                <a:spcPct val="0"/>
              </a:spcBef>
              <a:spcAft>
                <a:spcPct val="0"/>
              </a:spcAft>
              <a:defRPr kumimoji="1">
                <a:solidFill>
                  <a:schemeClr val="tx1"/>
                </a:solidFill>
                <a:latin typeface="Calibri" pitchFamily="34" charset="0"/>
                <a:ea typeface="ＭＳ Ｐゴシック" charset="-128"/>
              </a:defRPr>
            </a:lvl8pPr>
            <a:lvl9pPr marL="4031336" indent="-237138"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03793">
              <a:defRPr/>
            </a:pPr>
            <a:endParaRPr lang="en-US" altLang="ja-JP" dirty="0"/>
          </a:p>
          <a:p>
            <a:pPr defTabSz="903793">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03793">
              <a:defRPr/>
            </a:pPr>
            <a:r>
              <a:rPr lang="ja-JP" altLang="en-US" dirty="0">
                <a:latin typeface="+mn-ea"/>
              </a:rPr>
              <a:t>３－５日，眠れなかったなという人は，３－５日あるの□に○を書いてください。</a:t>
            </a:r>
            <a:endParaRPr lang="en-US" altLang="ja-JP" dirty="0">
              <a:latin typeface="+mn-ea"/>
            </a:endParaRPr>
          </a:p>
          <a:p>
            <a:pPr defTabSz="903793">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185173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8907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397712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2020/7/13</a:t>
            </a:fld>
            <a:endParaRPr lang="ja-JP" altLang="en-US"/>
          </a:p>
        </p:txBody>
      </p:sp>
      <p:sp>
        <p:nvSpPr>
          <p:cNvPr id="6" name="フッター プレースホルダー 4">
            <a:extLst>
              <a:ext uri="{FF2B5EF4-FFF2-40B4-BE49-F238E27FC236}">
                <a16:creationId xmlns=""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383564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2020/7/13</a:t>
            </a:fld>
            <a:endParaRPr lang="ja-JP" altLang="en-US"/>
          </a:p>
        </p:txBody>
      </p:sp>
      <p:sp>
        <p:nvSpPr>
          <p:cNvPr id="8" name="フッター プレースホルダー 4">
            <a:extLst>
              <a:ext uri="{FF2B5EF4-FFF2-40B4-BE49-F238E27FC236}">
                <a16:creationId xmlns=""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104357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2020/7/13</a:t>
            </a:fld>
            <a:endParaRPr lang="ja-JP" altLang="en-US"/>
          </a:p>
        </p:txBody>
      </p:sp>
      <p:sp>
        <p:nvSpPr>
          <p:cNvPr id="4" name="フッター プレースホルダー 4">
            <a:extLst>
              <a:ext uri="{FF2B5EF4-FFF2-40B4-BE49-F238E27FC236}">
                <a16:creationId xmlns=""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8327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2020/7/13</a:t>
            </a:fld>
            <a:endParaRPr lang="ja-JP" altLang="en-US"/>
          </a:p>
        </p:txBody>
      </p:sp>
      <p:sp>
        <p:nvSpPr>
          <p:cNvPr id="3" name="フッター プレースホルダー 4">
            <a:extLst>
              <a:ext uri="{FF2B5EF4-FFF2-40B4-BE49-F238E27FC236}">
                <a16:creationId xmlns=""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421330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2020/7/13</a:t>
            </a:fld>
            <a:endParaRPr lang="ja-JP" altLang="en-US"/>
          </a:p>
        </p:txBody>
      </p:sp>
      <p:sp>
        <p:nvSpPr>
          <p:cNvPr id="6" name="フッター プレースホルダー 4">
            <a:extLst>
              <a:ext uri="{FF2B5EF4-FFF2-40B4-BE49-F238E27FC236}">
                <a16:creationId xmlns=""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34785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2020/7/13</a:t>
            </a:fld>
            <a:endParaRPr lang="ja-JP" altLang="en-US"/>
          </a:p>
        </p:txBody>
      </p:sp>
      <p:sp>
        <p:nvSpPr>
          <p:cNvPr id="6" name="フッター プレースホルダー 4">
            <a:extLst>
              <a:ext uri="{FF2B5EF4-FFF2-40B4-BE49-F238E27FC236}">
                <a16:creationId xmlns=""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7703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275236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886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2020/7/13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2020/7/13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2020/7/13</a:t>
            </a:fld>
            <a:endParaRPr lang="ja-JP" altLang="en-US"/>
          </a:p>
        </p:txBody>
      </p:sp>
      <p:sp>
        <p:nvSpPr>
          <p:cNvPr id="5" name="フッター プレースホルダー 4">
            <a:extLst>
              <a:ext uri="{FF2B5EF4-FFF2-40B4-BE49-F238E27FC236}">
                <a16:creationId xmlns=""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68106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19</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a:t>２，むしゃくしゃしたり，いらいらしたり，</a:t>
            </a:r>
            <a:r>
              <a:rPr lang="en-US" altLang="ja-JP" dirty="0"/>
              <a:t/>
            </a:r>
            <a:br>
              <a:rPr lang="en-US" altLang="ja-JP" dirty="0"/>
            </a:br>
            <a:r>
              <a:rPr lang="ja-JP" altLang="en-US" dirty="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a:t>３，小さな音やちょっとしたことで，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a:t>４，いやな夢や，こわい夢をみる</a:t>
            </a:r>
          </a:p>
        </p:txBody>
      </p:sp>
    </p:spTree>
    <p:extLst>
      <p:ext uri="{BB962C8B-B14F-4D97-AF65-F5344CB8AC3E}">
        <p14:creationId xmlns:p14="http://schemas.microsoft.com/office/powerpoint/2010/main" val="8422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a:t>５，ちょっとしたきかっけで，</a:t>
            </a:r>
            <a:r>
              <a:rPr lang="en-US" altLang="ja-JP" sz="3600" dirty="0"/>
              <a:t/>
            </a:r>
            <a:br>
              <a:rPr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a:t>６，つらかったこと</a:t>
            </a:r>
            <a:r>
              <a:rPr kumimoji="1" lang="ja-JP" altLang="en-US" sz="3200" dirty="0"/>
              <a:t>（大震災や</a:t>
            </a:r>
            <a:r>
              <a:rPr lang="ja-JP" altLang="en-US" sz="3200" dirty="0"/>
              <a:t>他の大変なこと）</a:t>
            </a:r>
            <a:r>
              <a:rPr lang="ja-JP" altLang="en-US" sz="3600" dirty="0"/>
              <a:t>を</a:t>
            </a:r>
            <a:r>
              <a:rPr lang="en-US" altLang="ja-JP" sz="3600" dirty="0"/>
              <a:t/>
            </a:r>
            <a:br>
              <a:rPr lang="en-US" altLang="ja-JP" sz="3600" dirty="0"/>
            </a:br>
            <a:r>
              <a:rPr lang="ja-JP" altLang="en-US" sz="3600" dirty="0"/>
              <a:t>　　思い出して，どきどきしたり，</a:t>
            </a:r>
            <a:r>
              <a:rPr lang="en-US" altLang="ja-JP" sz="3600" dirty="0"/>
              <a:t/>
            </a:r>
            <a:br>
              <a:rPr lang="en-US" altLang="ja-JP" sz="3600" dirty="0"/>
            </a:br>
            <a:r>
              <a:rPr lang="ja-JP" altLang="en-US" sz="3600" dirty="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a:t>７，つらかったことは，現実のこと・</a:t>
            </a:r>
            <a:r>
              <a:rPr kumimoji="1" lang="en-US" altLang="ja-JP" sz="4000" dirty="0"/>
              <a:t/>
            </a:r>
            <a:br>
              <a:rPr kumimoji="1" lang="en-US" altLang="ja-JP" sz="4000" dirty="0"/>
            </a:br>
            <a:r>
              <a:rPr lang="ja-JP" altLang="en-US" sz="4000" dirty="0"/>
              <a:t>　　</a:t>
            </a:r>
            <a:r>
              <a:rPr kumimoji="1" lang="ja-JP" altLang="en-US" sz="4000" dirty="0"/>
              <a:t>本当のことと思えないことがある</a:t>
            </a:r>
          </a:p>
        </p:txBody>
      </p:sp>
    </p:spTree>
    <p:extLst>
      <p:ext uri="{BB962C8B-B14F-4D97-AF65-F5344CB8AC3E}">
        <p14:creationId xmlns:p14="http://schemas.microsoft.com/office/powerpoint/2010/main" val="3994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a:t>８，悲しいことがあったのに，</a:t>
            </a:r>
            <a:r>
              <a:rPr kumimoji="1" lang="en-US" altLang="ja-JP" sz="4000" dirty="0"/>
              <a:t/>
            </a:r>
            <a:br>
              <a:rPr kumimoji="1" lang="en-US" altLang="ja-JP" sz="4000" dirty="0"/>
            </a:br>
            <a:r>
              <a:rPr lang="ja-JP" altLang="en-US" sz="4000" dirty="0"/>
              <a:t>　　</a:t>
            </a:r>
            <a:r>
              <a:rPr kumimoji="1" lang="ja-JP" altLang="en-US" sz="4000" dirty="0"/>
              <a:t>どうして</a:t>
            </a:r>
            <a:r>
              <a:rPr lang="ja-JP" altLang="en-US" sz="4000" dirty="0"/>
              <a:t>涙がでないのかなと思う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a:t>９，つらかったことについては，</a:t>
            </a:r>
            <a:r>
              <a:rPr kumimoji="1" lang="en-US" altLang="ja-JP" sz="4000" dirty="0"/>
              <a:t/>
            </a:r>
            <a:br>
              <a:rPr kumimoji="1" lang="en-US" altLang="ja-JP" sz="4000" dirty="0"/>
            </a:br>
            <a:r>
              <a:rPr kumimoji="1" lang="ja-JP" altLang="en-US" sz="4000" dirty="0"/>
              <a:t>　　</a:t>
            </a:r>
            <a:r>
              <a:rPr lang="ja-JP" altLang="en-US" sz="4000" dirty="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a:t>１０，自分が悪い（悪かった）と</a:t>
            </a:r>
            <a:r>
              <a:rPr lang="en-US" altLang="ja-JP" sz="4000" dirty="0"/>
              <a:t/>
            </a:r>
            <a:br>
              <a:rPr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悪口を言われた 　        　イライラ</a:t>
            </a:r>
            <a:endParaRPr lang="en-US" altLang="ja-JP" sz="4000" dirty="0">
              <a:latin typeface="+mn-ea"/>
            </a:endParaRPr>
          </a:p>
          <a:p>
            <a:pPr eaLnBrk="1" hangingPunct="1"/>
            <a:r>
              <a:rPr lang="ja-JP" altLang="en-US" sz="4000" dirty="0">
                <a:latin typeface="+mn-ea"/>
              </a:rPr>
              <a:t>大人にしかられた         　悲しい</a:t>
            </a:r>
            <a:endParaRPr lang="en-US" altLang="ja-JP" sz="4000" dirty="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a:t>１１，楽しかったことが</a:t>
            </a:r>
            <a:r>
              <a:rPr kumimoji="1" lang="en-US" altLang="ja-JP" sz="4000" dirty="0"/>
              <a:t/>
            </a:r>
            <a:br>
              <a:rPr kumimoji="1" lang="en-US" altLang="ja-JP" sz="4000" dirty="0"/>
            </a:br>
            <a:r>
              <a:rPr kumimoji="1" lang="ja-JP" altLang="en-US" sz="4000" dirty="0"/>
              <a:t>　　　楽しいと思えないことがある</a:t>
            </a:r>
          </a:p>
        </p:txBody>
      </p:sp>
    </p:spTree>
    <p:extLst>
      <p:ext uri="{BB962C8B-B14F-4D97-AF65-F5344CB8AC3E}">
        <p14:creationId xmlns:p14="http://schemas.microsoft.com/office/powerpoint/2010/main" val="135438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a:t>１２，自分の気持ちを，</a:t>
            </a:r>
            <a:r>
              <a:rPr kumimoji="1" lang="en-US" altLang="ja-JP" sz="4000" dirty="0"/>
              <a:t/>
            </a:r>
            <a:br>
              <a:rPr kumimoji="1" lang="en-US" altLang="ja-JP" sz="4000" dirty="0"/>
            </a:br>
            <a:r>
              <a:rPr kumimoji="1" lang="ja-JP" altLang="en-US" sz="4000" dirty="0"/>
              <a:t>　　　だれもわかってくれないと</a:t>
            </a:r>
            <a:r>
              <a:rPr kumimoji="1" lang="en-US" altLang="ja-JP" sz="4000" dirty="0"/>
              <a:t/>
            </a:r>
            <a:br>
              <a:rPr kumimoji="1" lang="en-US" altLang="ja-JP" sz="4000" dirty="0"/>
            </a:br>
            <a:r>
              <a:rPr kumimoji="1" lang="ja-JP" altLang="en-US" sz="4000" dirty="0"/>
              <a:t>　　　思うことがある</a:t>
            </a:r>
          </a:p>
        </p:txBody>
      </p:sp>
    </p:spTree>
    <p:extLst>
      <p:ext uri="{BB962C8B-B14F-4D97-AF65-F5344CB8AC3E}">
        <p14:creationId xmlns:p14="http://schemas.microsoft.com/office/powerpoint/2010/main" val="41731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a:t>１３，頭やお腹が痛かったり，</a:t>
            </a:r>
            <a:r>
              <a:rPr kumimoji="1" lang="en-US" altLang="ja-JP" sz="4000" dirty="0"/>
              <a:t/>
            </a:r>
            <a:br>
              <a:rPr kumimoji="1"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a:t>１４，ごはんがおいしくないし，</a:t>
            </a:r>
            <a:r>
              <a:rPr kumimoji="1" lang="en-US" altLang="ja-JP" sz="4000" dirty="0"/>
              <a:t/>
            </a:r>
            <a:br>
              <a:rPr kumimoji="1" lang="en-US" altLang="ja-JP" sz="4000" dirty="0"/>
            </a:br>
            <a:r>
              <a:rPr lang="ja-JP" altLang="en-US" sz="4000" dirty="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１５，なにもやる気がしないことがある</a:t>
            </a:r>
          </a:p>
        </p:txBody>
      </p:sp>
    </p:spTree>
    <p:extLst>
      <p:ext uri="{BB962C8B-B14F-4D97-AF65-F5344CB8AC3E}">
        <p14:creationId xmlns:p14="http://schemas.microsoft.com/office/powerpoint/2010/main" val="13848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１６，勉強に集中できないことがある</a:t>
            </a:r>
          </a:p>
        </p:txBody>
      </p:sp>
    </p:spTree>
    <p:extLst>
      <p:ext uri="{BB962C8B-B14F-4D97-AF65-F5344CB8AC3E}">
        <p14:creationId xmlns:p14="http://schemas.microsoft.com/office/powerpoint/2010/main" val="14879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a:t>１７，学校を遅こくしたり</a:t>
            </a:r>
            <a:r>
              <a:rPr kumimoji="1" lang="en-US" altLang="ja-JP" sz="4000" dirty="0"/>
              <a:t/>
            </a:r>
            <a:br>
              <a:rPr kumimoji="1"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a:t>１８，学校では楽しいことがいっぱいある</a:t>
            </a:r>
          </a:p>
        </p:txBody>
      </p:sp>
    </p:spTree>
    <p:extLst>
      <p:ext uri="{BB962C8B-B14F-4D97-AF65-F5344CB8AC3E}">
        <p14:creationId xmlns:p14="http://schemas.microsoft.com/office/powerpoint/2010/main" val="27342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a:t>１９，友だちと遊んだり</a:t>
            </a:r>
            <a:r>
              <a:rPr kumimoji="1" lang="en-US" altLang="ja-JP" sz="4000" dirty="0"/>
              <a:t/>
            </a:r>
            <a:br>
              <a:rPr kumimoji="1" lang="en-US" altLang="ja-JP" sz="4000" dirty="0"/>
            </a:br>
            <a:r>
              <a:rPr lang="ja-JP" altLang="en-US" sz="4000" dirty="0"/>
              <a:t>　　　</a:t>
            </a:r>
            <a:r>
              <a:rPr kumimoji="1" lang="ja-JP" altLang="en-US" sz="4000" dirty="0"/>
              <a:t>話したりすることが楽しい</a:t>
            </a:r>
          </a:p>
        </p:txBody>
      </p:sp>
    </p:spTree>
    <p:extLst>
      <p:ext uri="{BB962C8B-B14F-4D97-AF65-F5344CB8AC3E}">
        <p14:creationId xmlns:p14="http://schemas.microsoft.com/office/powerpoint/2010/main" val="18820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 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大人にしかられた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大人は勝手だ</a:t>
            </a: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mj-ea"/>
                <a:ea typeface="+mj-ea"/>
              </a:rPr>
              <a:t>私を思ってくれている</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友だちにあいさつをしたけど，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返事がなかった</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返事がない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友だちにあいさつをしたけど，</a:t>
            </a:r>
            <a:endParaRPr lang="en-US" altLang="ja-JP" sz="3600" b="1" dirty="0"/>
          </a:p>
          <a:p>
            <a:pPr algn="ctr" fontAlgn="auto">
              <a:spcBef>
                <a:spcPts val="0"/>
              </a:spcBef>
              <a:spcAft>
                <a:spcPts val="0"/>
              </a:spcAft>
              <a:defRPr/>
            </a:pPr>
            <a:r>
              <a:rPr lang="ja-JP" altLang="en-US" sz="3600" b="1" dirty="0"/>
              <a:t>返事がない・・・</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418644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a:t>
            </a:r>
            <a:r>
              <a:rPr lang="ja-JP" altLang="en-US" sz="24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・聞こえなかったのかな？</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4086393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6879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に話しやすい大人に相談する」こと。それが、その友だちとあなたのための正しい工夫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44" y="2272241"/>
            <a:ext cx="6916323" cy="257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73100" y="5516563"/>
            <a:ext cx="7427292" cy="1166812"/>
          </a:xfrm>
          <a:prstGeom prst="wedgeRoundRectCallout">
            <a:avLst>
              <a:gd name="adj1" fmla="val -20685"/>
              <a:gd name="adj2" fmla="val -109474"/>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１</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01</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899592" y="1176764"/>
            <a:ext cx="3914528" cy="1058863"/>
          </a:xfrm>
          <a:prstGeom prst="wedgeRoundRectCallout">
            <a:avLst>
              <a:gd name="adj1" fmla="val 6826"/>
              <a:gd name="adj2" fmla="val 160944"/>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5827739" y="1111250"/>
            <a:ext cx="2156991" cy="658813"/>
          </a:xfrm>
          <a:prstGeom prst="wedgeRoundRectCallout">
            <a:avLst>
              <a:gd name="adj1" fmla="val -12182"/>
              <a:gd name="adj2" fmla="val 13624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6796</TotalTime>
  <Words>2116</Words>
  <Application>Microsoft Office PowerPoint</Application>
  <PresentationFormat>画面に合わせる (4:3)</PresentationFormat>
  <Paragraphs>327</Paragraphs>
  <Slides>50</Slides>
  <Notes>47</Notes>
  <HiddenSlides>0</HiddenSlides>
  <MMClips>0</MMClips>
  <ScaleCrop>false</ScaleCrop>
  <HeadingPairs>
    <vt:vector size="4" baseType="variant">
      <vt:variant>
        <vt:lpstr>テーマ</vt:lpstr>
      </vt:variant>
      <vt:variant>
        <vt:i4>2</vt:i4>
      </vt:variant>
      <vt:variant>
        <vt:lpstr>スライド タイトル</vt:lpstr>
      </vt:variant>
      <vt:variant>
        <vt:i4>50</vt:i4>
      </vt:variant>
    </vt:vector>
  </HeadingPairs>
  <TitlesOfParts>
    <vt:vector size="52" baseType="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１９，友だちと遊んだり 　　　話したりすることが楽しい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SS17081038</cp:lastModifiedBy>
  <cp:revision>166</cp:revision>
  <cp:lastPrinted>2015-07-05T02:50:27Z</cp:lastPrinted>
  <dcterms:created xsi:type="dcterms:W3CDTF">2014-06-20T23:59:10Z</dcterms:created>
  <dcterms:modified xsi:type="dcterms:W3CDTF">2020-07-13T07:08:18Z</dcterms:modified>
</cp:coreProperties>
</file>