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 varScale="1">
        <p:scale>
          <a:sx n="93" d="100"/>
          <a:sy n="93" d="100"/>
        </p:scale>
        <p:origin x="21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１９，友だちと遊んだり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26" y="2223998"/>
            <a:ext cx="7615748" cy="2755556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76525"/>
              <a:gd name="adj2" fmla="val 1785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47850"/>
              <a:gd name="adj2" fmla="val 13015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3618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9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SS17081038</cp:lastModifiedBy>
  <cp:revision>173</cp:revision>
  <cp:lastPrinted>2015-07-29T01:55:48Z</cp:lastPrinted>
  <dcterms:created xsi:type="dcterms:W3CDTF">2014-06-29T08:21:52Z</dcterms:created>
  <dcterms:modified xsi:type="dcterms:W3CDTF">2021-07-14T01:31:11Z</dcterms:modified>
</cp:coreProperties>
</file>