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256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2" r:id="rId42"/>
    <p:sldId id="275" r:id="rId43"/>
    <p:sldId id="276" r:id="rId44"/>
    <p:sldId id="277" r:id="rId45"/>
    <p:sldId id="278" r:id="rId46"/>
    <p:sldId id="357" r:id="rId47"/>
    <p:sldId id="358" r:id="rId48"/>
    <p:sldId id="360" r:id="rId4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5" d="100"/>
          <a:sy n="115" d="100"/>
        </p:scale>
        <p:origin x="14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66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3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0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238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63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1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１９、友だちと遊んだり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・大震災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に信頼できる大人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72" y="2230495"/>
            <a:ext cx="7452645" cy="2742914"/>
          </a:xfrm>
          <a:prstGeom prst="rect">
            <a:avLst/>
          </a:prstGeom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67544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00025" y="1117600"/>
            <a:ext cx="2082800" cy="1058863"/>
          </a:xfrm>
          <a:prstGeom prst="wedgeRoundRectCallout">
            <a:avLst>
              <a:gd name="adj1" fmla="val 62831"/>
              <a:gd name="adj2" fmla="val 1857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948488" y="920750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1700</Words>
  <Application>Microsoft Office PowerPoint</Application>
  <PresentationFormat>画面に合わせる (4:3)</PresentationFormat>
  <Paragraphs>156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8" baseType="lpstr"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１９、友だちと遊んだり 　　　話したりすることが楽しい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SS17081038</cp:lastModifiedBy>
  <cp:revision>63</cp:revision>
  <cp:lastPrinted>2016-08-09T01:05:05Z</cp:lastPrinted>
  <dcterms:created xsi:type="dcterms:W3CDTF">2016-08-05T06:15:06Z</dcterms:created>
  <dcterms:modified xsi:type="dcterms:W3CDTF">2021-07-14T01:34:44Z</dcterms:modified>
</cp:coreProperties>
</file>