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96" r:id="rId3"/>
    <p:sldId id="299" r:id="rId4"/>
    <p:sldId id="426" r:id="rId5"/>
    <p:sldId id="306" r:id="rId6"/>
    <p:sldId id="307" r:id="rId7"/>
    <p:sldId id="308" r:id="rId8"/>
    <p:sldId id="309" r:id="rId9"/>
    <p:sldId id="310" r:id="rId10"/>
    <p:sldId id="425"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42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30" r:id="rId43"/>
    <p:sldId id="428" r:id="rId44"/>
    <p:sldId id="331" r:id="rId45"/>
    <p:sldId id="429" r:id="rId46"/>
    <p:sldId id="430" r:id="rId47"/>
    <p:sldId id="431" r:id="rId48"/>
    <p:sldId id="432" r:id="rId49"/>
    <p:sldId id="395" r:id="rId50"/>
    <p:sldId id="375" r:id="rId51"/>
    <p:sldId id="368" r:id="rId52"/>
    <p:sldId id="411" r:id="rId53"/>
    <p:sldId id="433" r:id="rId54"/>
    <p:sldId id="434" r:id="rId55"/>
    <p:sldId id="414" r:id="rId56"/>
    <p:sldId id="415" r:id="rId57"/>
    <p:sldId id="435" r:id="rId58"/>
    <p:sldId id="436" r:id="rId59"/>
    <p:sldId id="437" r:id="rId60"/>
    <p:sldId id="438" r:id="rId61"/>
    <p:sldId id="439" r:id="rId62"/>
    <p:sldId id="440" r:id="rId63"/>
    <p:sldId id="319" r:id="rId64"/>
  </p:sldIdLst>
  <p:sldSz cx="9144000" cy="6858000" type="screen4x3"/>
  <p:notesSz cx="6832600" cy="99631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8">
          <p15:clr>
            <a:srgbClr val="A4A3A4"/>
          </p15:clr>
        </p15:guide>
        <p15:guide id="4"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4" autoAdjust="0"/>
  </p:normalViewPr>
  <p:slideViewPr>
    <p:cSldViewPr>
      <p:cViewPr varScale="1">
        <p:scale>
          <a:sx n="95" d="100"/>
          <a:sy n="95" d="100"/>
        </p:scale>
        <p:origin x="2064" y="66"/>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80"/>
        <p:guide pos="2160"/>
        <p:guide orient="horz" pos="3138"/>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70226" y="0"/>
            <a:ext cx="2960794" cy="498158"/>
          </a:xfrm>
          <a:prstGeom prst="rect">
            <a:avLst/>
          </a:prstGeom>
        </p:spPr>
        <p:txBody>
          <a:bodyPr vert="horz" lIns="95969" tIns="47984" rIns="95969" bIns="47984" rtlCol="0"/>
          <a:lstStyle>
            <a:lvl1pPr algn="r">
              <a:defRPr sz="1300"/>
            </a:lvl1pPr>
          </a:lstStyle>
          <a:p>
            <a:fld id="{D51BBBAF-F535-4156-A940-69A91B5815DC}" type="datetimeFigureOut">
              <a:rPr kumimoji="1" lang="ja-JP" altLang="en-US" smtClean="0"/>
              <a:t>2021/7/14</a:t>
            </a:fld>
            <a:endParaRPr kumimoji="1" lang="ja-JP" altLang="en-US"/>
          </a:p>
        </p:txBody>
      </p:sp>
      <p:sp>
        <p:nvSpPr>
          <p:cNvPr id="4" name="フッター プレースホルダー 3"/>
          <p:cNvSpPr>
            <a:spLocks noGrp="1"/>
          </p:cNvSpPr>
          <p:nvPr>
            <p:ph type="ftr" sz="quarter" idx="2"/>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70226" y="9463264"/>
            <a:ext cx="2960794" cy="498158"/>
          </a:xfrm>
          <a:prstGeom prst="rect">
            <a:avLst/>
          </a:prstGeom>
        </p:spPr>
        <p:txBody>
          <a:bodyPr vert="horz" lIns="95969" tIns="47984" rIns="95969" bIns="47984"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70226" y="0"/>
            <a:ext cx="2960794" cy="498158"/>
          </a:xfrm>
          <a:prstGeom prst="rect">
            <a:avLst/>
          </a:prstGeom>
        </p:spPr>
        <p:txBody>
          <a:bodyPr vert="horz" lIns="95969" tIns="47984" rIns="95969" bIns="47984" rtlCol="0"/>
          <a:lstStyle>
            <a:lvl1pPr algn="r">
              <a:defRPr sz="1300"/>
            </a:lvl1pPr>
          </a:lstStyle>
          <a:p>
            <a:fld id="{0B8C6E46-6677-4DD2-A1F3-D4E79DA614B7}" type="datetimeFigureOut">
              <a:rPr kumimoji="1" lang="ja-JP" altLang="en-US" smtClean="0"/>
              <a:t>2021/7/14</a:t>
            </a:fld>
            <a:endParaRPr kumimoji="1" lang="ja-JP" altLang="en-US"/>
          </a:p>
        </p:txBody>
      </p:sp>
      <p:sp>
        <p:nvSpPr>
          <p:cNvPr id="4" name="スライド イメージ プレースホルダー 3"/>
          <p:cNvSpPr>
            <a:spLocks noGrp="1" noRot="1" noChangeAspect="1"/>
          </p:cNvSpPr>
          <p:nvPr>
            <p:ph type="sldImg" idx="2"/>
          </p:nvPr>
        </p:nvSpPr>
        <p:spPr>
          <a:xfrm>
            <a:off x="925513" y="746125"/>
            <a:ext cx="4981575" cy="3736975"/>
          </a:xfrm>
          <a:prstGeom prst="rect">
            <a:avLst/>
          </a:prstGeom>
          <a:noFill/>
          <a:ln w="12700">
            <a:solidFill>
              <a:prstClr val="black"/>
            </a:solidFill>
          </a:ln>
        </p:spPr>
        <p:txBody>
          <a:bodyPr vert="horz" lIns="95969" tIns="47984" rIns="95969" bIns="47984" rtlCol="0" anchor="ctr"/>
          <a:lstStyle/>
          <a:p>
            <a:endParaRPr lang="ja-JP" altLang="en-US"/>
          </a:p>
        </p:txBody>
      </p:sp>
      <p:sp>
        <p:nvSpPr>
          <p:cNvPr id="5" name="ノート プレースホルダー 4"/>
          <p:cNvSpPr>
            <a:spLocks noGrp="1"/>
          </p:cNvSpPr>
          <p:nvPr>
            <p:ph type="body" sz="quarter" idx="3"/>
          </p:nvPr>
        </p:nvSpPr>
        <p:spPr>
          <a:xfrm>
            <a:off x="683260" y="4732497"/>
            <a:ext cx="5466080" cy="4483418"/>
          </a:xfrm>
          <a:prstGeom prst="rect">
            <a:avLst/>
          </a:prstGeom>
        </p:spPr>
        <p:txBody>
          <a:bodyPr vert="horz" lIns="95969" tIns="47984" rIns="95969" bIns="479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70226" y="9463264"/>
            <a:ext cx="2960794" cy="498158"/>
          </a:xfrm>
          <a:prstGeom prst="rect">
            <a:avLst/>
          </a:prstGeom>
        </p:spPr>
        <p:txBody>
          <a:bodyPr vert="horz" lIns="95969" tIns="47984" rIns="95969" bIns="47984"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kumimoji="1" lang="ja-JP" altLang="en-US" sz="1200" kern="1200" dirty="0">
                <a:solidFill>
                  <a:schemeClr val="tx1"/>
                </a:solidFill>
                <a:effectLst/>
                <a:latin typeface="+mn-lt"/>
                <a:ea typeface="+mn-ea"/>
                <a:cs typeface="+mn-cs"/>
              </a:rPr>
              <a:t>この</a:t>
            </a:r>
            <a:r>
              <a:rPr kumimoji="1" lang="ja-JP" altLang="ja-JP" sz="1200" kern="1200" dirty="0">
                <a:solidFill>
                  <a:schemeClr val="tx1"/>
                </a:solidFill>
                <a:effectLst/>
                <a:latin typeface="+mn-lt"/>
                <a:ea typeface="+mn-ea"/>
                <a:cs typeface="+mn-cs"/>
              </a:rPr>
              <a:t>得点は，</a:t>
            </a:r>
            <a:r>
              <a:rPr kumimoji="1" lang="ja-JP" altLang="en-US" sz="1200" kern="1200" dirty="0">
                <a:solidFill>
                  <a:schemeClr val="tx1"/>
                </a:solidFill>
                <a:effectLst/>
                <a:latin typeface="+mn-lt"/>
                <a:ea typeface="+mn-ea"/>
                <a:cs typeface="+mn-cs"/>
              </a:rPr>
              <a:t>高くても，低くても今の自分の心や身体の状態を知る手がかりになります。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高くても，低くても心配しないで合計点を出してください。</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sz="1200" dirty="0">
                <a:solidFill>
                  <a:schemeClr val="tx1"/>
                </a:solidFill>
                <a:latin typeface="+mj-ea"/>
                <a:ea typeface="+mj-ea"/>
              </a:rPr>
              <a:t>ワークシートに学年・組・番号・名前を書きましょう。</a:t>
            </a:r>
            <a:endParaRPr lang="en-US" altLang="ja-JP" sz="1200" dirty="0">
              <a:solidFill>
                <a:schemeClr val="tx1"/>
              </a:solidFill>
              <a:latin typeface="+mj-ea"/>
              <a:ea typeface="+mj-ea"/>
            </a:endParaRPr>
          </a:p>
          <a:p>
            <a:pPr algn="l"/>
            <a:r>
              <a:rPr kumimoji="1" lang="ja-JP" altLang="en-US" sz="1200" dirty="0">
                <a:solidFill>
                  <a:schemeClr val="tx1"/>
                </a:solidFill>
                <a:latin typeface="+mj-ea"/>
                <a:ea typeface="+mj-ea"/>
              </a:rPr>
              <a:t>真ん中の</a:t>
            </a:r>
            <a:r>
              <a:rPr kumimoji="1" lang="ja-JP" altLang="en-US" sz="1200" dirty="0" err="1">
                <a:solidFill>
                  <a:schemeClr val="tx1"/>
                </a:solidFill>
                <a:latin typeface="+mj-ea"/>
                <a:ea typeface="+mj-ea"/>
              </a:rPr>
              <a:t>だ</a:t>
            </a:r>
            <a:r>
              <a:rPr kumimoji="1" lang="ja-JP" altLang="en-US" sz="1200" dirty="0">
                <a:solidFill>
                  <a:schemeClr val="tx1"/>
                </a:solidFill>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j-ea"/>
                <a:ea typeface="+mj-ea"/>
              </a:rPr>
              <a:t>今日の授業の目標は，上手な「考え」を出せることです。</a:t>
            </a:r>
            <a:endParaRPr lang="en-US" altLang="ja-JP" sz="1200" dirty="0">
              <a:solidFill>
                <a:schemeClr val="tx1"/>
              </a:solidFill>
              <a:latin typeface="+mj-ea"/>
              <a:ea typeface="+mj-ea"/>
            </a:endParaRPr>
          </a:p>
          <a:p>
            <a:pPr marL="0" indent="0">
              <a:buNone/>
            </a:pPr>
            <a:r>
              <a:rPr kumimoji="1" lang="ja-JP" altLang="en-US" sz="1200" dirty="0">
                <a:solidFill>
                  <a:schemeClr val="tx1"/>
                </a:solidFill>
                <a:latin typeface="+mj-ea"/>
                <a:ea typeface="+mj-ea"/>
              </a:rPr>
              <a:t>「考え」</a:t>
            </a:r>
            <a:r>
              <a:rPr lang="ja-JP" altLang="en-US" sz="1200" dirty="0">
                <a:solidFill>
                  <a:schemeClr val="tx1"/>
                </a:solidFill>
                <a:latin typeface="+mj-ea"/>
                <a:ea typeface="+mj-ea"/>
              </a:rPr>
              <a:t>が変わると</a:t>
            </a:r>
            <a:r>
              <a:rPr kumimoji="1" lang="ja-JP" altLang="en-US" sz="1200" dirty="0">
                <a:solidFill>
                  <a:schemeClr val="tx1"/>
                </a:solidFill>
                <a:latin typeface="+mj-ea"/>
                <a:ea typeface="+mj-ea"/>
              </a:rPr>
              <a:t>，</a:t>
            </a:r>
            <a:r>
              <a:rPr lang="ja-JP" altLang="en-US" sz="1200" dirty="0">
                <a:solidFill>
                  <a:schemeClr val="tx1"/>
                </a:solidFill>
                <a:latin typeface="+mj-ea"/>
                <a:ea typeface="+mj-ea"/>
              </a:rPr>
              <a:t>気持ちや</a:t>
            </a:r>
            <a:r>
              <a:rPr kumimoji="1" lang="ja-JP" altLang="en-US" sz="1200" dirty="0">
                <a:solidFill>
                  <a:schemeClr val="tx1"/>
                </a:solidFill>
                <a:latin typeface="+mj-ea"/>
                <a:ea typeface="+mj-ea"/>
              </a:rPr>
              <a:t>行動が変わることを確かめましょう。</a:t>
            </a:r>
            <a:endParaRPr lang="en-US" altLang="ja-JP" sz="1200" dirty="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例えば「成績が悪かった」という出来事が起こった時，「先生の問題の作り方が悪い」と考えるとどうでしょう？</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69607" y="9463150"/>
            <a:ext cx="2961383" cy="49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69607" y="3"/>
            <a:ext cx="2961383"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9741" indent="-299900">
              <a:defRPr kumimoji="1">
                <a:solidFill>
                  <a:schemeClr val="tx1"/>
                </a:solidFill>
                <a:latin typeface="Calibri" pitchFamily="34" charset="0"/>
                <a:ea typeface="ＭＳ Ｐゴシック" charset="-128"/>
              </a:defRPr>
            </a:lvl2pPr>
            <a:lvl3pPr marL="1199602" indent="-239921">
              <a:defRPr kumimoji="1">
                <a:solidFill>
                  <a:schemeClr val="tx1"/>
                </a:solidFill>
                <a:latin typeface="Calibri" pitchFamily="34" charset="0"/>
                <a:ea typeface="ＭＳ Ｐゴシック" charset="-128"/>
              </a:defRPr>
            </a:lvl3pPr>
            <a:lvl4pPr marL="1679443" indent="-239921">
              <a:defRPr kumimoji="1">
                <a:solidFill>
                  <a:schemeClr val="tx1"/>
                </a:solidFill>
                <a:latin typeface="Calibri" pitchFamily="34" charset="0"/>
                <a:ea typeface="ＭＳ Ｐゴシック" charset="-128"/>
              </a:defRPr>
            </a:lvl4pPr>
            <a:lvl5pPr marL="2159284" indent="-239921">
              <a:defRPr kumimoji="1">
                <a:solidFill>
                  <a:schemeClr val="tx1"/>
                </a:solidFill>
                <a:latin typeface="Calibri" pitchFamily="34" charset="0"/>
                <a:ea typeface="ＭＳ Ｐゴシック" charset="-128"/>
              </a:defRPr>
            </a:lvl5pPr>
            <a:lvl6pPr marL="2639125" indent="-239921" fontAlgn="base">
              <a:spcBef>
                <a:spcPct val="0"/>
              </a:spcBef>
              <a:spcAft>
                <a:spcPct val="0"/>
              </a:spcAft>
              <a:defRPr kumimoji="1">
                <a:solidFill>
                  <a:schemeClr val="tx1"/>
                </a:solidFill>
                <a:latin typeface="Calibri" pitchFamily="34" charset="0"/>
                <a:ea typeface="ＭＳ Ｐゴシック" charset="-128"/>
              </a:defRPr>
            </a:lvl6pPr>
            <a:lvl7pPr marL="3118966" indent="-239921" fontAlgn="base">
              <a:spcBef>
                <a:spcPct val="0"/>
              </a:spcBef>
              <a:spcAft>
                <a:spcPct val="0"/>
              </a:spcAft>
              <a:defRPr kumimoji="1">
                <a:solidFill>
                  <a:schemeClr val="tx1"/>
                </a:solidFill>
                <a:latin typeface="Calibri" pitchFamily="34" charset="0"/>
                <a:ea typeface="ＭＳ Ｐゴシック" charset="-128"/>
              </a:defRPr>
            </a:lvl7pPr>
            <a:lvl8pPr marL="3598806" indent="-239921" fontAlgn="base">
              <a:spcBef>
                <a:spcPct val="0"/>
              </a:spcBef>
              <a:spcAft>
                <a:spcPct val="0"/>
              </a:spcAft>
              <a:defRPr kumimoji="1">
                <a:solidFill>
                  <a:schemeClr val="tx1"/>
                </a:solidFill>
                <a:latin typeface="Calibri" pitchFamily="34" charset="0"/>
                <a:ea typeface="ＭＳ Ｐゴシック" charset="-128"/>
              </a:defRPr>
            </a:lvl8pPr>
            <a:lvl9pPr marL="4078648" indent="-23992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b="0" dirty="0">
                <a:solidFill>
                  <a:schemeClr val="tx1"/>
                </a:solidFill>
                <a:latin typeface="+mj-ea"/>
                <a:ea typeface="+mj-ea"/>
              </a:rPr>
              <a:t>嫌な気持ちのときはマイナスな「考え」をしていることが多いです。</a:t>
            </a:r>
            <a:endParaRPr lang="en-US" altLang="ja-JP" sz="1200" b="0" dirty="0">
              <a:solidFill>
                <a:schemeClr val="tx1"/>
              </a:solidFill>
              <a:latin typeface="+mj-ea"/>
              <a:ea typeface="+mj-ea"/>
            </a:endParaRPr>
          </a:p>
          <a:p>
            <a:pPr>
              <a:buFont typeface="Arial" pitchFamily="34" charset="0"/>
              <a:buNone/>
            </a:pPr>
            <a:r>
              <a:rPr lang="ja-JP" altLang="en-US" sz="1200" b="0" dirty="0">
                <a:solidFill>
                  <a:schemeClr val="tx1"/>
                </a:solidFill>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9548">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rPr>
              <a:t>目を閉じることができる人は，目を閉じて，１週間をふりかえってみましょう。</a:t>
            </a:r>
            <a:endParaRPr kumimoji="1" lang="en-US" altLang="ja-JP" sz="1200" dirty="0">
              <a:latin typeface="+mn-ea"/>
            </a:endParaRPr>
          </a:p>
          <a:p>
            <a:r>
              <a:rPr kumimoji="1" lang="ja-JP" altLang="en-US" sz="1200" dirty="0">
                <a:latin typeface="+mn-ea"/>
              </a:rPr>
              <a:t>イライラすることあったでしょうか，楽しいことあったでしょうか，眠れたでしょうか・・・・</a:t>
            </a:r>
            <a:endParaRPr kumimoji="1" lang="en-US" altLang="ja-JP" sz="1200" dirty="0">
              <a:latin typeface="+mn-ea"/>
            </a:endParaRPr>
          </a:p>
          <a:p>
            <a:r>
              <a:rPr lang="ja-JP" altLang="en-US" sz="1200" dirty="0">
                <a:latin typeface="+mn-ea"/>
              </a:rPr>
              <a:t>はい，目を開けて。</a:t>
            </a:r>
            <a:endParaRPr lang="en-US" altLang="ja-JP" sz="1200" dirty="0">
              <a:latin typeface="+mn-ea"/>
            </a:endParaRPr>
          </a:p>
          <a:p>
            <a:r>
              <a:rPr kumimoji="1" lang="ja-JP" altLang="en-US" sz="1200" dirty="0">
                <a:latin typeface="AR P丸ゴシック体E" panose="020B0600010101010101" pitchFamily="50" charset="-128"/>
                <a:ea typeface="AR P丸ゴシック体E" panose="020B0600010101010101" pitchFamily="50" charset="-128"/>
              </a:rPr>
              <a:t>１項目ずつ，読み上げます。</a:t>
            </a:r>
            <a:endParaRPr kumimoji="1" lang="en-US" altLang="ja-JP" sz="1200" dirty="0">
              <a:latin typeface="AR P丸ゴシック体E" panose="020B0600010101010101" pitchFamily="50" charset="-128"/>
              <a:ea typeface="AR P丸ゴシック体E"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１　なかなか，眠れないことがある</a:t>
            </a:r>
            <a:endParaRPr lang="en-US" altLang="ja-JP" sz="1200" dirty="0"/>
          </a:p>
          <a:p>
            <a:endParaRPr kumimoji="1" lang="en-US" altLang="ja-JP" sz="1200" dirty="0">
              <a:latin typeface="AR P丸ゴシック体E" panose="020B0600010101010101" pitchFamily="50" charset="-128"/>
              <a:ea typeface="AR P丸ゴシック体E" panose="020B0600010101010101" pitchFamily="50" charset="-128"/>
            </a:endParaRPr>
          </a:p>
          <a:p>
            <a:r>
              <a:rPr kumimoji="1" lang="ja-JP" altLang="en-US" sz="1200" dirty="0">
                <a:latin typeface="+mn-ea"/>
              </a:rPr>
              <a:t>毎日眠れたよという人は，ないの□に斜めに線を書いてください。</a:t>
            </a:r>
            <a:endParaRPr kumimoji="1" lang="en-US" altLang="ja-JP" sz="1200" dirty="0">
              <a:latin typeface="+mn-ea"/>
            </a:endParaRPr>
          </a:p>
          <a:p>
            <a:r>
              <a:rPr lang="ja-JP" altLang="en-US" sz="1200" dirty="0">
                <a:latin typeface="+mn-ea"/>
              </a:rPr>
              <a:t>１－２日，眠れないことがあったなという人は，１－２日あるの□に</a:t>
            </a:r>
            <a:r>
              <a:rPr kumimoji="1" lang="ja-JP" altLang="en-US" sz="1200" dirty="0">
                <a:latin typeface="+mn-ea"/>
              </a:rPr>
              <a:t>斜めに線</a:t>
            </a:r>
            <a:r>
              <a:rPr lang="ja-JP" altLang="en-US" sz="1200" dirty="0">
                <a:latin typeface="+mn-ea"/>
              </a:rPr>
              <a:t>を書いてください。</a:t>
            </a:r>
            <a:endParaRPr lang="en-US" altLang="ja-JP" sz="1200" dirty="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３－５日</a:t>
            </a:r>
            <a:r>
              <a:rPr lang="ja-JP" altLang="en-US" sz="1200" dirty="0">
                <a:latin typeface="+mn-ea"/>
              </a:rPr>
              <a:t>，眠れ</a:t>
            </a:r>
            <a:r>
              <a:rPr kumimoji="1" lang="ja-JP" altLang="en-US" sz="1200" dirty="0">
                <a:latin typeface="+mn-ea"/>
              </a:rPr>
              <a:t>なかったなという人は，３－５日あるの□に斜めに線を書いてください。</a:t>
            </a:r>
            <a:endParaRPr kumimoji="1" lang="en-US" altLang="ja-JP" sz="1200" dirty="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rPr>
              <a:t>ほとんど毎日，眠れなかった人は，ほとんど毎日の□に</a:t>
            </a:r>
            <a:r>
              <a:rPr kumimoji="1" lang="ja-JP" altLang="en-US" sz="1200" dirty="0">
                <a:latin typeface="+mn-ea"/>
              </a:rPr>
              <a:t>斜めに線</a:t>
            </a:r>
            <a:r>
              <a:rPr lang="ja-JP" altLang="en-US" sz="1200" dirty="0">
                <a:latin typeface="+mn-ea"/>
              </a:rPr>
              <a:t>を書いてください。</a:t>
            </a:r>
            <a:endParaRPr kumimoji="1" lang="ja-JP" altLang="en-US" sz="1200"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420208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184785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23611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2021/7/14</a:t>
            </a:fld>
            <a:endParaRPr lang="ja-JP" altLang="en-US"/>
          </a:p>
        </p:txBody>
      </p:sp>
      <p:sp>
        <p:nvSpPr>
          <p:cNvPr id="6" name="フッター プレースホルダー 4">
            <a:extLst>
              <a:ext uri="{FF2B5EF4-FFF2-40B4-BE49-F238E27FC236}">
                <a16:creationId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62266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2021/7/14</a:t>
            </a:fld>
            <a:endParaRPr lang="ja-JP" altLang="en-US"/>
          </a:p>
        </p:txBody>
      </p:sp>
      <p:sp>
        <p:nvSpPr>
          <p:cNvPr id="8" name="フッター プレースホルダー 4">
            <a:extLst>
              <a:ext uri="{FF2B5EF4-FFF2-40B4-BE49-F238E27FC236}">
                <a16:creationId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310177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2021/7/14</a:t>
            </a:fld>
            <a:endParaRPr lang="ja-JP" altLang="en-US"/>
          </a:p>
        </p:txBody>
      </p:sp>
      <p:sp>
        <p:nvSpPr>
          <p:cNvPr id="4" name="フッター プレースホルダー 4">
            <a:extLst>
              <a:ext uri="{FF2B5EF4-FFF2-40B4-BE49-F238E27FC236}">
                <a16:creationId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91429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2021/7/14</a:t>
            </a:fld>
            <a:endParaRPr lang="ja-JP" altLang="en-US"/>
          </a:p>
        </p:txBody>
      </p:sp>
      <p:sp>
        <p:nvSpPr>
          <p:cNvPr id="3" name="フッター プレースホルダー 4">
            <a:extLst>
              <a:ext uri="{FF2B5EF4-FFF2-40B4-BE49-F238E27FC236}">
                <a16:creationId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2027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2021/7/14</a:t>
            </a:fld>
            <a:endParaRPr lang="ja-JP" altLang="en-US"/>
          </a:p>
        </p:txBody>
      </p:sp>
      <p:sp>
        <p:nvSpPr>
          <p:cNvPr id="6" name="フッター プレースホルダー 4">
            <a:extLst>
              <a:ext uri="{FF2B5EF4-FFF2-40B4-BE49-F238E27FC236}">
                <a16:creationId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61966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2021/7/14</a:t>
            </a:fld>
            <a:endParaRPr lang="ja-JP" altLang="en-US"/>
          </a:p>
        </p:txBody>
      </p:sp>
      <p:sp>
        <p:nvSpPr>
          <p:cNvPr id="6" name="フッター プレースホルダー 4">
            <a:extLst>
              <a:ext uri="{FF2B5EF4-FFF2-40B4-BE49-F238E27FC236}">
                <a16:creationId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2761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82243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229575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240078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2520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31</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a:t>２　なにかをしようとしても，</a:t>
            </a:r>
            <a:r>
              <a:rPr lang="en-US" altLang="ja-JP" dirty="0"/>
              <a:t/>
            </a:r>
            <a:br>
              <a:rPr lang="en-US" altLang="ja-JP" dirty="0"/>
            </a:br>
            <a:r>
              <a:rPr lang="ja-JP" altLang="en-US" dirty="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a:t>３　むしゃくしゃしたり，いらいらしたり，　　　</a:t>
            </a:r>
            <a:r>
              <a:rPr lang="en-US" altLang="ja-JP" sz="4000" dirty="0"/>
              <a:t/>
            </a:r>
            <a:br>
              <a:rPr lang="en-US" altLang="ja-JP" sz="4000" dirty="0"/>
            </a:br>
            <a:r>
              <a:rPr lang="ja-JP" altLang="en-US" sz="4000" dirty="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a:t>４　からだが緊張したり，</a:t>
            </a:r>
            <a:r>
              <a:rPr kumimoji="1" lang="en-US" altLang="ja-JP" sz="4000" dirty="0"/>
              <a:t/>
            </a:r>
            <a:br>
              <a:rPr kumimoji="1" lang="en-US" altLang="ja-JP" sz="4000" dirty="0"/>
            </a:br>
            <a:r>
              <a:rPr kumimoji="1" lang="ja-JP" altLang="en-US" sz="4000" dirty="0"/>
              <a:t>　　感覚がびんかんになっている</a:t>
            </a:r>
          </a:p>
        </p:txBody>
      </p:sp>
    </p:spTree>
    <p:extLst>
      <p:ext uri="{BB962C8B-B14F-4D97-AF65-F5344CB8AC3E}">
        <p14:creationId xmlns:p14="http://schemas.microsoft.com/office/powerpoint/2010/main" val="17120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a:t>５　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a:t>６　つらかったこと</a:t>
            </a:r>
            <a:r>
              <a:rPr kumimoji="1" lang="ja-JP" altLang="en-US" sz="3200" dirty="0"/>
              <a:t>（大震災や</a:t>
            </a:r>
            <a:r>
              <a:rPr lang="ja-JP" altLang="en-US" sz="3200" dirty="0"/>
              <a:t>他の大変なこと）</a:t>
            </a:r>
            <a:r>
              <a:rPr lang="ja-JP" altLang="en-US" sz="3600" dirty="0"/>
              <a:t>が</a:t>
            </a:r>
            <a:r>
              <a:rPr lang="en-US" altLang="ja-JP" sz="3600" dirty="0"/>
              <a:t/>
            </a:r>
            <a:br>
              <a:rPr lang="en-US" altLang="ja-JP" sz="3600" dirty="0"/>
            </a:br>
            <a:r>
              <a:rPr lang="ja-JP" altLang="en-US" sz="3600" dirty="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a:t>７　いやな夢や，こわい夢をみる</a:t>
            </a:r>
          </a:p>
        </p:txBody>
      </p:sp>
    </p:spTree>
    <p:extLst>
      <p:ext uri="{BB962C8B-B14F-4D97-AF65-F5344CB8AC3E}">
        <p14:creationId xmlns:p14="http://schemas.microsoft.com/office/powerpoint/2010/main" val="396239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a:t>８　夜中に目がさめて</a:t>
            </a:r>
            <a:r>
              <a:rPr kumimoji="1" lang="en-US" altLang="ja-JP" sz="4000" dirty="0"/>
              <a:t/>
            </a:r>
            <a:br>
              <a:rPr kumimoji="1" lang="en-US" altLang="ja-JP" sz="4000" dirty="0"/>
            </a:br>
            <a:r>
              <a:rPr lang="ja-JP" altLang="en-US" sz="4000" dirty="0"/>
              <a:t>　　</a:t>
            </a:r>
            <a:r>
              <a:rPr kumimoji="1" lang="ja-JP" altLang="en-US" sz="4000" dirty="0"/>
              <a:t>眠れないことがある</a:t>
            </a:r>
          </a:p>
        </p:txBody>
      </p:sp>
    </p:spTree>
    <p:extLst>
      <p:ext uri="{BB962C8B-B14F-4D97-AF65-F5344CB8AC3E}">
        <p14:creationId xmlns:p14="http://schemas.microsoft.com/office/powerpoint/2010/main" val="154751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a:t>９　ちょっとした</a:t>
            </a:r>
            <a:r>
              <a:rPr lang="ja-JP" altLang="en-US" sz="3600" dirty="0"/>
              <a:t>きっかけ</a:t>
            </a:r>
            <a:r>
              <a:rPr kumimoji="1" lang="ja-JP" altLang="en-US" sz="3600" dirty="0"/>
              <a:t>で，</a:t>
            </a:r>
            <a:r>
              <a:rPr kumimoji="1" lang="en-US" altLang="ja-JP" sz="3600" dirty="0"/>
              <a:t/>
            </a:r>
            <a:br>
              <a:rPr kumimoji="1"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a:t>１０　つらかったことを思い出して，</a:t>
            </a:r>
            <a:r>
              <a:rPr kumimoji="1" lang="en-US" altLang="ja-JP" sz="4000" dirty="0"/>
              <a:t/>
            </a:r>
            <a:br>
              <a:rPr kumimoji="1" lang="en-US" altLang="ja-JP" sz="4000" dirty="0"/>
            </a:br>
            <a:r>
              <a:rPr lang="ja-JP" altLang="en-US" sz="4000" dirty="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a:t>１１　つらかったことは，現実のこと・</a:t>
            </a:r>
            <a:r>
              <a:rPr kumimoji="1" lang="en-US" altLang="ja-JP" sz="4000" dirty="0"/>
              <a:t/>
            </a:r>
            <a:br>
              <a:rPr kumimoji="1" lang="en-US" altLang="ja-JP" sz="4000" dirty="0"/>
            </a:br>
            <a:r>
              <a:rPr lang="ja-JP" altLang="en-US" sz="4000" dirty="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返事がない　　　           　イライラ</a:t>
            </a:r>
            <a:endParaRPr lang="en-US" altLang="ja-JP" sz="4000" dirty="0">
              <a:latin typeface="+mn-ea"/>
            </a:endParaRPr>
          </a:p>
          <a:p>
            <a:pPr eaLnBrk="1" hangingPunct="1"/>
            <a:r>
              <a:rPr lang="ja-JP" altLang="en-US" sz="4000" dirty="0">
                <a:latin typeface="+mn-ea"/>
              </a:rPr>
              <a:t>成績が悪い　              　 落ち込む</a:t>
            </a:r>
            <a:endParaRPr lang="en-US" altLang="ja-JP" sz="4000" dirty="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a:t>１２　悲しいことがあったのに，</a:t>
            </a:r>
            <a:r>
              <a:rPr kumimoji="1" lang="en-US" altLang="ja-JP" sz="4000" dirty="0"/>
              <a:t/>
            </a:r>
            <a:br>
              <a:rPr kumimoji="1" lang="en-US" altLang="ja-JP" sz="4000" dirty="0"/>
            </a:br>
            <a:r>
              <a:rPr lang="ja-JP" altLang="en-US" sz="4000" dirty="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a:t>１３　つらかったことは，</a:t>
            </a:r>
            <a:r>
              <a:rPr kumimoji="1" lang="en-US" altLang="ja-JP" sz="4000" dirty="0"/>
              <a:t/>
            </a:r>
            <a:br>
              <a:rPr kumimoji="1" lang="en-US" altLang="ja-JP" sz="4000" dirty="0"/>
            </a:br>
            <a:r>
              <a:rPr lang="ja-JP" altLang="en-US" sz="4000" dirty="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a:t>１４　つらかったことを，思い出させる　　　　　</a:t>
            </a:r>
            <a:r>
              <a:rPr kumimoji="1" lang="en-US" altLang="ja-JP" sz="4000" dirty="0"/>
              <a:t/>
            </a:r>
            <a:br>
              <a:rPr kumimoji="1" lang="en-US" altLang="ja-JP" sz="4000" dirty="0"/>
            </a:br>
            <a:r>
              <a:rPr lang="ja-JP" altLang="en-US" sz="4000" dirty="0"/>
              <a:t>　　　</a:t>
            </a:r>
            <a:r>
              <a:rPr kumimoji="1" lang="ja-JP" altLang="en-US" sz="4000" dirty="0"/>
              <a:t>場所や人や物には　　　　</a:t>
            </a:r>
            <a:r>
              <a:rPr kumimoji="1" lang="en-US" altLang="ja-JP" sz="4000" dirty="0"/>
              <a:t/>
            </a:r>
            <a:br>
              <a:rPr kumimoji="1" lang="en-US" altLang="ja-JP" sz="4000" dirty="0"/>
            </a:br>
            <a:r>
              <a:rPr lang="ja-JP" altLang="en-US" sz="4000" dirty="0"/>
              <a:t>　　　</a:t>
            </a:r>
            <a:r>
              <a:rPr kumimoji="1" lang="ja-JP" altLang="en-US" sz="4000" dirty="0"/>
              <a:t>近づかないようにしている</a:t>
            </a:r>
          </a:p>
        </p:txBody>
      </p:sp>
    </p:spTree>
    <p:extLst>
      <p:ext uri="{BB962C8B-B14F-4D97-AF65-F5344CB8AC3E}">
        <p14:creationId xmlns:p14="http://schemas.microsoft.com/office/powerpoint/2010/main" val="264699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a:t>１５　つらかったことについては，</a:t>
            </a:r>
            <a:r>
              <a:rPr kumimoji="1" lang="en-US" altLang="ja-JP" sz="4000" dirty="0"/>
              <a:t/>
            </a:r>
            <a:br>
              <a:rPr kumimoji="1" lang="en-US" altLang="ja-JP" sz="4000" dirty="0"/>
            </a:br>
            <a:r>
              <a:rPr lang="ja-JP" altLang="en-US" sz="4000" dirty="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a:t>１６　自分が悪い（悪かった）と</a:t>
            </a:r>
            <a:r>
              <a:rPr kumimoji="1" lang="en-US" altLang="ja-JP" sz="4000" dirty="0"/>
              <a:t/>
            </a:r>
            <a:br>
              <a:rPr kumimoji="1"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a:t>１７　だれも信用できないと</a:t>
            </a:r>
            <a:r>
              <a:rPr kumimoji="1" lang="en-US" altLang="ja-JP" sz="4000" dirty="0"/>
              <a:t/>
            </a:r>
            <a:br>
              <a:rPr kumimoji="1" lang="en-US" altLang="ja-JP" sz="4000" dirty="0"/>
            </a:br>
            <a:r>
              <a:rPr lang="ja-JP" altLang="en-US" sz="4000" dirty="0"/>
              <a:t>　　　</a:t>
            </a:r>
            <a:r>
              <a:rPr kumimoji="1" lang="ja-JP" altLang="en-US" sz="4000" dirty="0"/>
              <a:t>思うことがある</a:t>
            </a:r>
          </a:p>
        </p:txBody>
      </p:sp>
    </p:spTree>
    <p:extLst>
      <p:ext uri="{BB962C8B-B14F-4D97-AF65-F5344CB8AC3E}">
        <p14:creationId xmlns:p14="http://schemas.microsoft.com/office/powerpoint/2010/main" val="145844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a:t>１８　どんなにがんばっても</a:t>
            </a:r>
            <a:r>
              <a:rPr kumimoji="1" lang="en-US" altLang="ja-JP" sz="4000" dirty="0"/>
              <a:t/>
            </a:r>
            <a:br>
              <a:rPr kumimoji="1" lang="en-US" altLang="ja-JP" sz="4000" dirty="0"/>
            </a:br>
            <a:r>
              <a:rPr lang="ja-JP" altLang="en-US" sz="4000" dirty="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a:t>１９　楽しかったことが</a:t>
            </a:r>
            <a:r>
              <a:rPr kumimoji="1" lang="en-US" altLang="ja-JP" sz="4000" dirty="0"/>
              <a:t/>
            </a:r>
            <a:br>
              <a:rPr kumimoji="1" lang="en-US" altLang="ja-JP" sz="4000" dirty="0"/>
            </a:br>
            <a:r>
              <a:rPr lang="ja-JP" altLang="en-US" sz="4000" dirty="0"/>
              <a:t>　　　</a:t>
            </a:r>
            <a:r>
              <a:rPr kumimoji="1" lang="ja-JP" altLang="en-US" sz="4000" dirty="0"/>
              <a:t>楽しいと思えないことがある</a:t>
            </a:r>
          </a:p>
        </p:txBody>
      </p:sp>
    </p:spTree>
    <p:extLst>
      <p:ext uri="{BB962C8B-B14F-4D97-AF65-F5344CB8AC3E}">
        <p14:creationId xmlns:p14="http://schemas.microsoft.com/office/powerpoint/2010/main" val="165793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a:t>２０　自分の気持ちを，</a:t>
            </a:r>
            <a:r>
              <a:rPr lang="en-US" altLang="ja-JP" sz="3600" dirty="0"/>
              <a:t/>
            </a:r>
            <a:br>
              <a:rPr lang="en-US" altLang="ja-JP" sz="3600" dirty="0"/>
            </a:br>
            <a:r>
              <a:rPr lang="ja-JP" altLang="en-US" sz="3600" dirty="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a:t>２１　頭やお腹が痛かったり，</a:t>
            </a:r>
            <a:r>
              <a:rPr lang="en-US" altLang="ja-JP" sz="4000" dirty="0"/>
              <a:t/>
            </a:r>
            <a:br>
              <a:rPr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２２　ご飯がおいしくないし，</a:t>
            </a:r>
            <a:r>
              <a:rPr lang="en-US" altLang="ja-JP" sz="4000" dirty="0"/>
              <a:t/>
            </a:r>
            <a:br>
              <a:rPr lang="en-US" altLang="ja-JP" sz="4000" dirty="0"/>
            </a:br>
            <a:r>
              <a:rPr lang="ja-JP" altLang="en-US" sz="4000" dirty="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２４　授業や学習に</a:t>
            </a:r>
            <a:r>
              <a:rPr lang="en-US" altLang="ja-JP" sz="4000" dirty="0"/>
              <a:t/>
            </a:r>
            <a:br>
              <a:rPr lang="en-US" altLang="ja-JP" sz="4000" dirty="0"/>
            </a:br>
            <a:r>
              <a:rPr lang="ja-JP" altLang="en-US" sz="4000" dirty="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a:t>２５　カッとなってケンカしたり，</a:t>
            </a:r>
            <a:r>
              <a:rPr lang="en-US" altLang="ja-JP" sz="4000" dirty="0"/>
              <a:t/>
            </a:r>
            <a:br>
              <a:rPr lang="en-US" altLang="ja-JP" sz="4000" dirty="0"/>
            </a:br>
            <a:r>
              <a:rPr lang="ja-JP" altLang="en-US" sz="4000" dirty="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a:t>２６　学校を遅刻したり</a:t>
            </a:r>
            <a:r>
              <a:rPr lang="en-US" altLang="ja-JP" sz="4000" dirty="0"/>
              <a:t/>
            </a:r>
            <a:br>
              <a:rPr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a:t>２８　学校では，楽しいことが</a:t>
            </a:r>
            <a:r>
              <a:rPr lang="en-US" altLang="ja-JP" sz="4000" dirty="0"/>
              <a:t/>
            </a:r>
            <a:br>
              <a:rPr lang="en-US" altLang="ja-JP" sz="4000" dirty="0"/>
            </a:br>
            <a:r>
              <a:rPr lang="ja-JP" altLang="en-US" sz="4000" dirty="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a:t>３０　ゲーム，携帯，インターネットなどは</a:t>
            </a:r>
            <a:r>
              <a:rPr lang="en-US" altLang="ja-JP" sz="4000" dirty="0"/>
              <a:t/>
            </a:r>
            <a:br>
              <a:rPr lang="en-US" altLang="ja-JP" sz="4000" dirty="0"/>
            </a:br>
            <a:r>
              <a:rPr lang="ja-JP" altLang="en-US" sz="4000" dirty="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a:t>３１　友だちと遊んだり</a:t>
            </a:r>
            <a:r>
              <a:rPr lang="en-US" altLang="ja-JP" sz="4000" dirty="0"/>
              <a:t/>
            </a:r>
            <a:br>
              <a:rPr lang="en-US" altLang="ja-JP" sz="4000" dirty="0"/>
            </a:br>
            <a:r>
              <a:rPr lang="ja-JP" altLang="en-US" sz="4000" dirty="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5240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実際は</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成績が悪かった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先生の問題の作り方が悪い</a:t>
            </a: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この次がんばろう</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友人にあいさつをしたけれど，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762897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・聞こえなかったのか</a:t>
            </a:r>
          </a:p>
          <a:p>
            <a:r>
              <a:rPr lang="ja-JP" altLang="en-US" dirty="0">
                <a:latin typeface="AR P丸ゴシック体E" panose="020B0600010101010101" pitchFamily="50" charset="-128"/>
                <a:ea typeface="AR P丸ゴシック体E" panose="020B0600010101010101" pitchFamily="50" charset="-128"/>
              </a:rPr>
              <a:t>　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570265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86378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464681" y="2364956"/>
            <a:ext cx="6716062" cy="2791215"/>
          </a:xfrm>
          <a:prstGeom prst="rect">
            <a:avLst/>
          </a:prstGeom>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467544" y="5445224"/>
            <a:ext cx="7427292" cy="1166812"/>
          </a:xfrm>
          <a:prstGeom prst="wedgeRoundRectCallout">
            <a:avLst>
              <a:gd name="adj1" fmla="val -15203"/>
              <a:gd name="adj2" fmla="val -806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４</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04</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914893" y="1150847"/>
            <a:ext cx="3914528" cy="1058863"/>
          </a:xfrm>
          <a:prstGeom prst="wedgeRoundRectCallout">
            <a:avLst>
              <a:gd name="adj1" fmla="val -659"/>
              <a:gd name="adj2" fmla="val 204644"/>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012159" y="1196752"/>
            <a:ext cx="2156991" cy="658813"/>
          </a:xfrm>
          <a:prstGeom prst="wedgeRoundRectCallout">
            <a:avLst>
              <a:gd name="adj1" fmla="val -5756"/>
              <a:gd name="adj2" fmla="val 12910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6184</TotalTime>
  <Words>3223</Words>
  <Application>Microsoft Office PowerPoint</Application>
  <PresentationFormat>画面に合わせる (4:3)</PresentationFormat>
  <Paragraphs>354</Paragraphs>
  <Slides>62</Slides>
  <Notes>59</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62</vt:i4>
      </vt:variant>
    </vt:vector>
  </HeadingPairs>
  <TitlesOfParts>
    <vt:vector size="76" baseType="lpstr">
      <vt:lpstr>AR P丸ゴシック体E</vt:lpstr>
      <vt:lpstr>AR丸ゴシック体E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SS17081038</cp:lastModifiedBy>
  <cp:revision>121</cp:revision>
  <cp:lastPrinted>2015-07-05T04:00:14Z</cp:lastPrinted>
  <dcterms:created xsi:type="dcterms:W3CDTF">2014-06-20T23:59:10Z</dcterms:created>
  <dcterms:modified xsi:type="dcterms:W3CDTF">2021-07-14T01:39:13Z</dcterms:modified>
</cp:coreProperties>
</file>