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58"/>
  </p:notesMasterIdLst>
  <p:handoutMasterIdLst>
    <p:handoutMasterId r:id="rId59"/>
  </p:handoutMasterIdLst>
  <p:sldIdLst>
    <p:sldId id="257" r:id="rId3"/>
    <p:sldId id="348" r:id="rId4"/>
    <p:sldId id="288" r:id="rId5"/>
    <p:sldId id="324" r:id="rId6"/>
    <p:sldId id="289" r:id="rId7"/>
    <p:sldId id="290" r:id="rId8"/>
    <p:sldId id="291" r:id="rId9"/>
    <p:sldId id="322" r:id="rId10"/>
    <p:sldId id="293" r:id="rId11"/>
    <p:sldId id="294" r:id="rId12"/>
    <p:sldId id="354" r:id="rId13"/>
    <p:sldId id="296" r:id="rId14"/>
    <p:sldId id="297" r:id="rId15"/>
    <p:sldId id="298" r:id="rId16"/>
    <p:sldId id="299" r:id="rId17"/>
    <p:sldId id="302" r:id="rId18"/>
    <p:sldId id="301" r:id="rId19"/>
    <p:sldId id="303" r:id="rId20"/>
    <p:sldId id="304" r:id="rId21"/>
    <p:sldId id="355" r:id="rId22"/>
    <p:sldId id="330" r:id="rId23"/>
    <p:sldId id="331" r:id="rId24"/>
    <p:sldId id="333" r:id="rId25"/>
    <p:sldId id="332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56" r:id="rId34"/>
    <p:sldId id="352" r:id="rId35"/>
    <p:sldId id="342" r:id="rId36"/>
    <p:sldId id="343" r:id="rId37"/>
    <p:sldId id="344" r:id="rId38"/>
    <p:sldId id="345" r:id="rId39"/>
    <p:sldId id="327" r:id="rId40"/>
    <p:sldId id="328" r:id="rId41"/>
    <p:sldId id="261" r:id="rId42"/>
    <p:sldId id="282" r:id="rId43"/>
    <p:sldId id="268" r:id="rId44"/>
    <p:sldId id="263" r:id="rId45"/>
    <p:sldId id="319" r:id="rId46"/>
    <p:sldId id="283" r:id="rId47"/>
    <p:sldId id="353" r:id="rId48"/>
    <p:sldId id="284" r:id="rId49"/>
    <p:sldId id="285" r:id="rId50"/>
    <p:sldId id="264" r:id="rId51"/>
    <p:sldId id="265" r:id="rId52"/>
    <p:sldId id="351" r:id="rId53"/>
    <p:sldId id="287" r:id="rId54"/>
    <p:sldId id="357" r:id="rId55"/>
    <p:sldId id="358" r:id="rId56"/>
    <p:sldId id="360" r:id="rId5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261" autoAdjust="0"/>
  </p:normalViewPr>
  <p:slideViewPr>
    <p:cSldViewPr>
      <p:cViewPr varScale="1">
        <p:scale>
          <a:sx n="93" d="100"/>
          <a:sy n="93" d="100"/>
        </p:scale>
        <p:origin x="21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7"/>
        <p:guide pos="2141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3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ストレスマネジメント（対処行動）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72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1652">
              <a:defRPr/>
            </a:pPr>
            <a:endParaRPr lang="en-US" altLang="ja-JP" dirty="0"/>
          </a:p>
          <a:p>
            <a:pPr defTabSz="911652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毎日眠れたよという人は，ないの□に○を書いてください。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３－５日，眠れなかったなという人は，３－５日あるの□に○を書いてください。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ほとんど毎日，眠れなかった人は，ほとんど毎日の□に○を書いてください。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031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88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04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37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463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64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03EE27-19A8-48FC-9C64-EFB26448B3A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96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50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95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617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0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2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82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116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45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806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11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652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1652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20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49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555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379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6797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6797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6797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1652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1652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165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1652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6797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6797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6797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7397" indent="-298998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5997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4395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52794" indent="-2392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31193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9591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79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6389" indent="-239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445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877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9673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5764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751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007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1951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945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92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295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702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2022/7/12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2022/7/12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971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72233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sp>
        <p:nvSpPr>
          <p:cNvPr id="2" name="横巻き 1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・対処</a:t>
            </a:r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行動編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8" y="2132856"/>
            <a:ext cx="85199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7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8476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ja-JP" altLang="en-US" dirty="0"/>
              <a:t>２，むしゃくしゃしたり，いらいらしたり，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165855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/>
            <a:r>
              <a:rPr lang="ja-JP" altLang="en-US" sz="4000" dirty="0"/>
              <a:t>３，小さな音やちょっとしたことで，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371438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r>
              <a:rPr lang="ja-JP" altLang="en-US" sz="4000" dirty="0"/>
              <a:t>４，いやな夢や，こわい夢をみる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81538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/>
            <a:r>
              <a:rPr lang="ja-JP" altLang="en-US" sz="3600" dirty="0"/>
              <a:t>５，ちょっとしたきっかけで，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121987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/>
            <a:r>
              <a:rPr lang="ja-JP" altLang="en-US" sz="3600" dirty="0"/>
              <a:t>６，</a:t>
            </a:r>
            <a:r>
              <a:rPr lang="ja-JP" altLang="en-US" sz="4000" dirty="0"/>
              <a:t>つらかったこと（大震災や他の大変な</a:t>
            </a:r>
            <a:br>
              <a:rPr lang="ja-JP" altLang="en-US" sz="4000" dirty="0"/>
            </a:br>
            <a:r>
              <a:rPr lang="ja-JP" altLang="en-US" sz="4000" dirty="0"/>
              <a:t>　　こと）を思い出して，どきどきしたり，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131001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/>
            <a:r>
              <a:rPr lang="ja-JP" altLang="en-US" sz="4000" dirty="0"/>
              <a:t>７，つらかったことは，現実のこと・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5063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/>
            <a:r>
              <a:rPr lang="ja-JP" altLang="en-US" sz="4000" dirty="0"/>
              <a:t>８，悲しいことがあったのに，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212473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/>
            <a:r>
              <a:rPr lang="ja-JP" altLang="en-US" sz="4000" dirty="0"/>
              <a:t>９，つらかったことについては，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149874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218941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/>
            <a:r>
              <a:rPr lang="ja-JP" altLang="en-US" sz="4000" dirty="0"/>
              <a:t>１０，自分が悪い（悪かった）と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1776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/>
            <a:r>
              <a:rPr lang="ja-JP" altLang="en-US" sz="4000" dirty="0"/>
              <a:t>１１，楽しかったことが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298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/>
            <a:r>
              <a:rPr lang="ja-JP" altLang="en-US" sz="4000" dirty="0"/>
              <a:t>１２，自分の気持ちを，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だれもわかってくれないと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397446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１３，頭やお腹が痛かったり，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398746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/>
            <a:r>
              <a:rPr lang="ja-JP" altLang="en-US" sz="4000" dirty="0"/>
              <a:t>１４，ごはんがおいしくないし，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86003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１５，なにもやる気がしないことがある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5217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１６，勉強に集中できないことがある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51009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/>
            <a:r>
              <a:rPr lang="ja-JP" altLang="en-US" sz="4000" dirty="0"/>
              <a:t>１７，学校を遅こくしたり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2617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１８，学校では楽しいことがいっぱいある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366902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１９</a:t>
            </a:r>
            <a:r>
              <a:rPr lang="ja-JP" altLang="en-US" sz="4000" dirty="0" smtClean="0"/>
              <a:t>，だれかに話をきいてもらいたい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323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185270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639629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8312" t="51034" r="23717" b="21689"/>
          <a:stretch/>
        </p:blipFill>
        <p:spPr>
          <a:xfrm>
            <a:off x="219158" y="1453722"/>
            <a:ext cx="8842804" cy="1995101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3479" y="4149080"/>
            <a:ext cx="7344816" cy="1403871"/>
          </a:xfrm>
          <a:prstGeom prst="wedgeRoundRectCallout">
            <a:avLst>
              <a:gd name="adj1" fmla="val 55965"/>
              <a:gd name="adj2" fmla="val -995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 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＝３ </a:t>
            </a:r>
            <a:r>
              <a:rPr lang="en-US" altLang="ja-JP" sz="4000" b="1" u="sng" dirty="0">
                <a:solidFill>
                  <a:srgbClr val="0070C0"/>
                </a:solidFill>
              </a:rPr>
              <a:t>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550713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253495" y="2808163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539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212976"/>
            <a:ext cx="9164995" cy="35283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344487" y="692696"/>
            <a:ext cx="8569325" cy="31543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</a:t>
            </a:r>
            <a:br>
              <a:rPr lang="ja-JP" altLang="en-US" sz="4000" dirty="0"/>
            </a:br>
            <a:r>
              <a:rPr lang="ja-JP" altLang="en-US" sz="4000" dirty="0"/>
              <a:t>・気づいたこと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・今の気もち　　　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595192" y="1673749"/>
            <a:ext cx="504056" cy="13681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9248" y="1673749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・書ける人は書こう</a:t>
            </a:r>
          </a:p>
          <a:p>
            <a:r>
              <a:rPr lang="ja-JP" altLang="en-US" sz="4000" dirty="0"/>
              <a:t>・絵をかいてもいいよ</a:t>
            </a:r>
            <a:endParaRPr kumimoji="1" lang="ja-JP" alt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356992"/>
            <a:ext cx="83715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44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819403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6624" y="843055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信頼できる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176463"/>
            <a:ext cx="65516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90225" y="5445224"/>
            <a:ext cx="2292350" cy="1166812"/>
          </a:xfrm>
          <a:prstGeom prst="wedgeRoundRectCallout">
            <a:avLst>
              <a:gd name="adj1" fmla="val 53638"/>
              <a:gd name="adj2" fmla="val -9480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１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63206"/>
              <a:gd name="adj2" fmla="val 14166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092950" y="1193800"/>
            <a:ext cx="1292225" cy="658813"/>
          </a:xfrm>
          <a:prstGeom prst="wedgeRoundRectCallout">
            <a:avLst>
              <a:gd name="adj1" fmla="val -58981"/>
              <a:gd name="adj2" fmla="val 11144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3612</Words>
  <Application>Microsoft Office PowerPoint</Application>
  <PresentationFormat>画面に合わせる (4:3)</PresentationFormat>
  <Paragraphs>393</Paragraphs>
  <Slides>55</Slides>
  <Notes>52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55</vt:i4>
      </vt:variant>
    </vt:vector>
  </HeadingPairs>
  <TitlesOfParts>
    <vt:vector size="69" baseType="lpstr">
      <vt:lpstr>AR P丸ゴシック体E</vt:lpstr>
      <vt:lpstr>AR P丸ゴシック体M</vt:lpstr>
      <vt:lpstr>ＤＦ特太ゴシック体</vt:lpstr>
      <vt:lpstr>ＤＨＰ特太ゴシック体</vt:lpstr>
      <vt:lpstr>HGP創英角ｺﾞｼｯｸUB</vt:lpstr>
      <vt:lpstr>HGｺﾞｼｯｸM</vt:lpstr>
      <vt:lpstr>HG丸ｺﾞｼｯｸM-PRO</vt:lpstr>
      <vt:lpstr>ＭＳ Ｐゴシック</vt:lpstr>
      <vt:lpstr>ＭＳ ゴシック</vt:lpstr>
      <vt:lpstr>Arial</vt:lpstr>
      <vt:lpstr>Calibri</vt:lpstr>
      <vt:lpstr>Times New Roman</vt:lpstr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２，むしゃくしゃしたり，いらいらしたり， 　　かっとしたりする</vt:lpstr>
      <vt:lpstr>３，小さな音やちょっとしたことで， 　　どきっとする</vt:lpstr>
      <vt:lpstr>４，いやな夢や，こわい夢をみる</vt:lpstr>
      <vt:lpstr>５，ちょっとしたきっかけで， 　　思い出したくないのに，思い出してしまう</vt:lpstr>
      <vt:lpstr>６，つらかったこと（大震災や他の大変な 　　こと）を思い出して，どきどきしたり， 　　苦しくなったりする</vt:lpstr>
      <vt:lpstr>７，つらかったことは，現実のこと・ 　　本当のことと思えないことがある</vt:lpstr>
      <vt:lpstr>８，悲しいことがあったのに， 　　どうして涙がでないのかなと思う</vt:lpstr>
      <vt:lpstr>９，つらかったことについては， 　　話さないようにしている</vt:lpstr>
      <vt:lpstr>PowerPoint プレゼンテーション</vt:lpstr>
      <vt:lpstr>１０，自分が悪い（悪かった）と 　　　責めてしまうことがある</vt:lpstr>
      <vt:lpstr>１１，楽しかったことが 　　　楽しいと思えないことがある</vt:lpstr>
      <vt:lpstr>１２，自分の気持ちを， 　　　だれもわかってくれないと 　　　思うことがある</vt:lpstr>
      <vt:lpstr>１３，頭やお腹が痛かったり， 　　　からだの調子が悪い</vt:lpstr>
      <vt:lpstr>１４，ごはんがおいしくないし， 　　　食べたくないことがある</vt:lpstr>
      <vt:lpstr>１５，なにもやる気がしないことがある</vt:lpstr>
      <vt:lpstr>１６，勉強に集中できないことがある</vt:lpstr>
      <vt:lpstr>１７，学校を遅こくしたり 　　　休んだりすることがある</vt:lpstr>
      <vt:lpstr>１８，学校では楽しいことがいっぱいある</vt:lpstr>
      <vt:lpstr>１９，だれかに話をきいてもらいたい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中塚良久</cp:lastModifiedBy>
  <cp:revision>175</cp:revision>
  <cp:lastPrinted>2015-07-29T01:55:48Z</cp:lastPrinted>
  <dcterms:created xsi:type="dcterms:W3CDTF">2014-06-29T08:21:52Z</dcterms:created>
  <dcterms:modified xsi:type="dcterms:W3CDTF">2022-07-12T02:50:57Z</dcterms:modified>
</cp:coreProperties>
</file>