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0"/>
  </p:notesMasterIdLst>
  <p:handoutMasterIdLst>
    <p:handoutMasterId r:id="rId71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43" r:id="rId49"/>
    <p:sldId id="344" r:id="rId50"/>
    <p:sldId id="345" r:id="rId51"/>
    <p:sldId id="327" r:id="rId52"/>
    <p:sldId id="328" r:id="rId53"/>
    <p:sldId id="261" r:id="rId54"/>
    <p:sldId id="282" r:id="rId55"/>
    <p:sldId id="268" r:id="rId56"/>
    <p:sldId id="263" r:id="rId57"/>
    <p:sldId id="319" r:id="rId58"/>
    <p:sldId id="283" r:id="rId59"/>
    <p:sldId id="353" r:id="rId60"/>
    <p:sldId id="284" r:id="rId61"/>
    <p:sldId id="285" r:id="rId62"/>
    <p:sldId id="264" r:id="rId63"/>
    <p:sldId id="265" r:id="rId64"/>
    <p:sldId id="351" r:id="rId65"/>
    <p:sldId id="287" r:id="rId66"/>
    <p:sldId id="394" r:id="rId67"/>
    <p:sldId id="395" r:id="rId68"/>
    <p:sldId id="397" r:id="rId69"/>
  </p:sldIdLst>
  <p:sldSz cx="9144000" cy="6858000" type="screen4x3"/>
  <p:notesSz cx="9947275" cy="68151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7" userDrawn="1">
          <p15:clr>
            <a:srgbClr val="A4A3A4"/>
          </p15:clr>
        </p15:guide>
        <p15:guide id="2" pos="313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 varScale="1">
        <p:scale>
          <a:sx n="93" d="100"/>
          <a:sy n="93" d="100"/>
        </p:scale>
        <p:origin x="21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147"/>
        <p:guide pos="3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7" cy="340757"/>
          </a:xfrm>
          <a:prstGeom prst="rect">
            <a:avLst/>
          </a:prstGeom>
        </p:spPr>
        <p:txBody>
          <a:bodyPr vert="horz" lIns="95766" tIns="47883" rIns="95766" bIns="4788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4489" y="0"/>
            <a:ext cx="4310487" cy="340757"/>
          </a:xfrm>
          <a:prstGeom prst="rect">
            <a:avLst/>
          </a:prstGeom>
        </p:spPr>
        <p:txBody>
          <a:bodyPr vert="horz" lIns="95766" tIns="47883" rIns="95766" bIns="47883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73198"/>
            <a:ext cx="4310487" cy="340757"/>
          </a:xfrm>
          <a:prstGeom prst="rect">
            <a:avLst/>
          </a:prstGeom>
        </p:spPr>
        <p:txBody>
          <a:bodyPr vert="horz" lIns="95766" tIns="47883" rIns="95766" bIns="4788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4489" y="6473198"/>
            <a:ext cx="4310487" cy="340757"/>
          </a:xfrm>
          <a:prstGeom prst="rect">
            <a:avLst/>
          </a:prstGeom>
        </p:spPr>
        <p:txBody>
          <a:bodyPr vert="horz" lIns="95766" tIns="47883" rIns="95766" bIns="47883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7" cy="340757"/>
          </a:xfrm>
          <a:prstGeom prst="rect">
            <a:avLst/>
          </a:prstGeom>
        </p:spPr>
        <p:txBody>
          <a:bodyPr vert="horz" lIns="95766" tIns="47883" rIns="95766" bIns="4788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4489" y="0"/>
            <a:ext cx="4310487" cy="340757"/>
          </a:xfrm>
          <a:prstGeom prst="rect">
            <a:avLst/>
          </a:prstGeom>
        </p:spPr>
        <p:txBody>
          <a:bodyPr vert="horz" lIns="95766" tIns="47883" rIns="95766" bIns="47883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9588"/>
            <a:ext cx="3409950" cy="2557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66" tIns="47883" rIns="95766" bIns="478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729" y="3237191"/>
            <a:ext cx="7957819" cy="3066813"/>
          </a:xfrm>
          <a:prstGeom prst="rect">
            <a:avLst/>
          </a:prstGeom>
        </p:spPr>
        <p:txBody>
          <a:bodyPr vert="horz" lIns="95766" tIns="47883" rIns="95766" bIns="478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73198"/>
            <a:ext cx="4310487" cy="340757"/>
          </a:xfrm>
          <a:prstGeom prst="rect">
            <a:avLst/>
          </a:prstGeom>
        </p:spPr>
        <p:txBody>
          <a:bodyPr vert="horz" lIns="95766" tIns="47883" rIns="95766" bIns="4788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4489" y="6473198"/>
            <a:ext cx="4310487" cy="340757"/>
          </a:xfrm>
          <a:prstGeom prst="rect">
            <a:avLst/>
          </a:prstGeom>
        </p:spPr>
        <p:txBody>
          <a:bodyPr vert="horz" lIns="95766" tIns="47883" rIns="95766" bIns="47883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ストレスマネジメン（対処行動）ト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2471">
              <a:defRPr/>
            </a:pPr>
            <a:endParaRPr lang="en-US" altLang="ja-JP" dirty="0"/>
          </a:p>
          <a:p>
            <a:pPr defTabSz="912471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2471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2471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471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471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2471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65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765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765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765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765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2471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2471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2471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2471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76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76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76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765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765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765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8096" indent="-299267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7072" indent="-23941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5900" indent="-23941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4729" indent="-23941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3558" indent="-23941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12386" indent="-23941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91214" indent="-23941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70044" indent="-23941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7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56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64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13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23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72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33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02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96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654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8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3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</a:t>
            </a:r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/>
              <a:t> このアンケートをして</a:t>
            </a:r>
            <a:br>
              <a:rPr lang="ja-JP" altLang="en-US" dirty="0"/>
            </a:br>
            <a:r>
              <a:rPr lang="ja-JP" altLang="en-US" sz="4000" dirty="0"/>
              <a:t>・</a:t>
            </a:r>
            <a:r>
              <a:rPr lang="ja-JP" altLang="en-US" dirty="0"/>
              <a:t>気づいたこと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・今の気もち</a:t>
            </a:r>
            <a:r>
              <a:rPr lang="ja-JP" altLang="en-US" sz="4000" dirty="0"/>
              <a:t>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・書ける人は書こう</a:t>
            </a:r>
          </a:p>
          <a:p>
            <a:r>
              <a:rPr lang="ja-JP" altLang="en-US" sz="4400" dirty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98688"/>
            <a:ext cx="66611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372691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４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0910"/>
              <a:gd name="adj2" fmla="val 16085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41678"/>
              <a:gd name="adj2" fmla="val 14159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3865</Words>
  <Application>Microsoft Office PowerPoint</Application>
  <PresentationFormat>画面に合わせる (4:3)</PresentationFormat>
  <Paragraphs>417</Paragraphs>
  <Slides>67</Slides>
  <Notes>64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81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中塚良久</cp:lastModifiedBy>
  <cp:revision>176</cp:revision>
  <cp:lastPrinted>2015-07-05T00:53:18Z</cp:lastPrinted>
  <dcterms:created xsi:type="dcterms:W3CDTF">2014-06-29T08:21:52Z</dcterms:created>
  <dcterms:modified xsi:type="dcterms:W3CDTF">2022-07-12T02:52:05Z</dcterms:modified>
</cp:coreProperties>
</file>