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57" y="2444749"/>
            <a:ext cx="66611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937445" y="1484784"/>
            <a:ext cx="2082800" cy="1157287"/>
          </a:xfrm>
          <a:prstGeom prst="wedgeRoundRectCallout">
            <a:avLst>
              <a:gd name="adj1" fmla="val 47363"/>
              <a:gd name="adj2" fmla="val 1282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516216" y="1484784"/>
            <a:ext cx="1292225" cy="658812"/>
          </a:xfrm>
          <a:prstGeom prst="wedgeRoundRectCallout">
            <a:avLst>
              <a:gd name="adj1" fmla="val -32851"/>
              <a:gd name="adj2" fmla="val 11003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2076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71" baseType="lpstr">
      <vt:lpstr>AR P丸ゴシック体E</vt:lpstr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60</cp:revision>
  <cp:lastPrinted>2016-08-09T01:05:05Z</cp:lastPrinted>
  <dcterms:created xsi:type="dcterms:W3CDTF">2016-08-05T06:15:06Z</dcterms:created>
  <dcterms:modified xsi:type="dcterms:W3CDTF">2022-07-11T23:35:30Z</dcterms:modified>
</cp:coreProperties>
</file>